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tags" Target="tags/tag1.xml" /><Relationship Id="rId15" Type="http://schemas.openxmlformats.org/officeDocument/2006/relationships/presProps" Target="presProps.xml" /><Relationship Id="rId16" Type="http://schemas.openxmlformats.org/officeDocument/2006/relationships/viewProps" Target="viewProps.xml" /><Relationship Id="rId17" Type="http://schemas.openxmlformats.org/officeDocument/2006/relationships/theme" Target="theme/theme1.xml" /><Relationship Id="rId18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ED9AAA5-44C2-40C8-B976-A5CAADF7AC7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docx" TargetMode="Internal" /><Relationship Id="rId3" Type="http://schemas.openxmlformats.org/officeDocument/2006/relationships/image" Target="../media/image1.emf" /><Relationship Id="rId4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2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3.docx" TargetMode="Internal" /><Relationship Id="rId3" Type="http://schemas.openxmlformats.org/officeDocument/2006/relationships/image" Target="../media/image3.emf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4.docx" TargetMode="Internal" /><Relationship Id="rId3" Type="http://schemas.openxmlformats.org/officeDocument/2006/relationships/image" Target="../media/image6.emf" /><Relationship Id="rId4" Type="http://schemas.openxmlformats.org/officeDocument/2006/relationships/image" Target="../media/image7.png" /><Relationship Id="rId5" Type="http://schemas.openxmlformats.org/officeDocument/2006/relationships/image" Target="../media/image8.png" /><Relationship Id="rId6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9.emf" /><Relationship Id="rId4" Type="http://schemas.openxmlformats.org/officeDocument/2006/relationships/image" Target="../media/image10.png" /><Relationship Id="rId5" Type="http://schemas.openxmlformats.org/officeDocument/2006/relationships/image" Target="../media/image11.png" /><Relationship Id="rId6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12.emf" /><Relationship Id="rId4" Type="http://schemas.openxmlformats.org/officeDocument/2006/relationships/image" Target="../media/image13.png" /><Relationship Id="rId5" Type="http://schemas.openxmlformats.org/officeDocument/2006/relationships/image" Target="../media/image14.png" /><Relationship Id="rId6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7.docx" TargetMode="Internal" /><Relationship Id="rId3" Type="http://schemas.openxmlformats.org/officeDocument/2006/relationships/image" Target="../media/image15.emf" /><Relationship Id="rId4" Type="http://schemas.openxmlformats.org/officeDocument/2006/relationships/image" Target="../media/image16.png" /><Relationship Id="rId5" Type="http://schemas.openxmlformats.org/officeDocument/2006/relationships/image" Target="../media/image17.png" /><Relationship Id="rId6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8.docx" TargetMode="Internal" /><Relationship Id="rId3" Type="http://schemas.openxmlformats.org/officeDocument/2006/relationships/image" Target="../media/image18.emf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9.docx" TargetMode="Internal" /><Relationship Id="rId3" Type="http://schemas.openxmlformats.org/officeDocument/2006/relationships/image" Target="../media/image21.emf" /><Relationship Id="rId4" Type="http://schemas.openxmlformats.org/officeDocument/2006/relationships/image" Target="../media/image22.png" /><Relationship Id="rId5" Type="http://schemas.openxmlformats.org/officeDocument/2006/relationships/image" Target="../media/image23.png" /><Relationship Id="rId6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0.docx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png" /><Relationship Id="rId5" Type="http://schemas.openxmlformats.org/officeDocument/2006/relationships/image" Target="../media/image26.png" /><Relationship Id="rId6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9" name="Text Box 6"/>
          <p:cNvSpPr/>
          <p:nvPr/>
        </p:nvSpPr>
        <p:spPr>
          <a:xfrm>
            <a:off x="0" y="2643188"/>
            <a:ext cx="91440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r>
              <a:rPr lang="en-US" altLang="zh-CN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二</a:t>
            </a:r>
            <a:r>
              <a:rPr lang="en-US" altLang="zh-CN" sz="3200" b="1">
                <a:latin typeface="黑体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) </a:t>
            </a: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光的折射作图</a:t>
            </a:r>
            <a:endParaRPr lang="zh-CN" altLang="en-US" sz="3200" b="1">
              <a:latin typeface="黑体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50" name="Text Box 6"/>
          <p:cNvSpPr/>
          <p:nvPr/>
        </p:nvSpPr>
        <p:spPr>
          <a:xfrm>
            <a:off x="0" y="1395413"/>
            <a:ext cx="9144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一、光学作图</a:t>
            </a:r>
            <a:endParaRPr lang="zh-CN" altLang="en-US" sz="4000" b="1"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3" name="对象 1"/>
          <p:cNvGraphicFramePr>
            <a:graphicFrameLocks noChangeAspect="1"/>
          </p:cNvGraphicFramePr>
          <p:nvPr/>
        </p:nvGraphicFramePr>
        <p:xfrm>
          <a:off x="571500" y="94773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1500" y="94773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7" name="对象 1"/>
          <p:cNvGraphicFramePr>
            <a:graphicFrameLocks noChangeAspect="1"/>
          </p:cNvGraphicFramePr>
          <p:nvPr/>
        </p:nvGraphicFramePr>
        <p:xfrm>
          <a:off x="322263" y="514350"/>
          <a:ext cx="8315325" cy="6537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8315325" imgH="6537325" progId="Word.Document.12">
                  <p:embed/>
                </p:oleObj>
              </mc:Choice>
              <mc:Fallback>
                <p:oleObj r:id="rId2" imgW="8315325" imgH="65373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2263" y="514350"/>
                        <a:ext cx="8315325" cy="6537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1" name="对象 1"/>
          <p:cNvGraphicFramePr>
            <a:graphicFrameLocks noChangeAspect="1"/>
          </p:cNvGraphicFramePr>
          <p:nvPr/>
        </p:nvGraphicFramePr>
        <p:xfrm>
          <a:off x="604838" y="563563"/>
          <a:ext cx="7934325" cy="677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7934325" imgH="6773862" progId="Word.Document.12">
                  <p:embed/>
                </p:oleObj>
              </mc:Choice>
              <mc:Fallback>
                <p:oleObj r:id="rId2" imgW="7934325" imgH="67738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4838" y="563563"/>
                        <a:ext cx="7934325" cy="677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263" y="2628900"/>
            <a:ext cx="3783012" cy="2152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4700" y="2628900"/>
            <a:ext cx="3321050" cy="2479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"/>
          <p:cNvGraphicFramePr>
            <a:graphicFrameLocks noChangeAspect="1"/>
          </p:cNvGraphicFramePr>
          <p:nvPr/>
        </p:nvGraphicFramePr>
        <p:xfrm>
          <a:off x="604838" y="601663"/>
          <a:ext cx="7934325" cy="677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934325" imgH="6773862" progId="Word.Document.12">
                  <p:embed/>
                </p:oleObj>
              </mc:Choice>
              <mc:Fallback>
                <p:oleObj r:id="rId2" imgW="7934325" imgH="67738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4838" y="601663"/>
                        <a:ext cx="7934325" cy="677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863" y="3067050"/>
            <a:ext cx="3924300" cy="27717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7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00" y="3038475"/>
            <a:ext cx="4094163" cy="2847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对象 1"/>
          <p:cNvGraphicFramePr>
            <a:graphicFrameLocks noChangeAspect="1"/>
          </p:cNvGraphicFramePr>
          <p:nvPr/>
        </p:nvGraphicFramePr>
        <p:xfrm>
          <a:off x="571500" y="94773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1500" y="94773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400" y="3028950"/>
            <a:ext cx="3746500" cy="2447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8350" y="3028950"/>
            <a:ext cx="3775075" cy="30718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"/>
          <p:cNvGraphicFramePr>
            <a:graphicFrameLocks noChangeAspect="1"/>
          </p:cNvGraphicFramePr>
          <p:nvPr/>
        </p:nvGraphicFramePr>
        <p:xfrm>
          <a:off x="571500" y="747713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1500" y="747713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4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651250"/>
            <a:ext cx="3638550" cy="2597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5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850" y="3651250"/>
            <a:ext cx="3829050" cy="2730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571500" y="7381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1500" y="7381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9125" y="3505200"/>
            <a:ext cx="2644775" cy="2828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9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486150"/>
            <a:ext cx="2528888" cy="2847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1" name="对象 1"/>
          <p:cNvGraphicFramePr>
            <a:graphicFrameLocks noChangeAspect="1"/>
          </p:cNvGraphicFramePr>
          <p:nvPr/>
        </p:nvGraphicFramePr>
        <p:xfrm>
          <a:off x="569913" y="677863"/>
          <a:ext cx="7934325" cy="677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934325" imgH="6773862" progId="Word.Document.12">
                  <p:embed/>
                </p:oleObj>
              </mc:Choice>
              <mc:Fallback>
                <p:oleObj r:id="rId2" imgW="7934325" imgH="67738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9913" y="677863"/>
                        <a:ext cx="7934325" cy="677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563" y="3133725"/>
            <a:ext cx="3222625" cy="30337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75" y="3133725"/>
            <a:ext cx="4314825" cy="2292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571500" y="766763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1500" y="766763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000" y="2667000"/>
            <a:ext cx="3644900" cy="34210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7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6288" y="2667000"/>
            <a:ext cx="3684587" cy="34210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89" name="对象 1"/>
          <p:cNvGraphicFramePr>
            <a:graphicFrameLocks noChangeAspect="1"/>
          </p:cNvGraphicFramePr>
          <p:nvPr/>
        </p:nvGraphicFramePr>
        <p:xfrm>
          <a:off x="569913" y="715963"/>
          <a:ext cx="7934325" cy="677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7934325" imgH="6773862" progId="Word.Document.12">
                  <p:embed/>
                </p:oleObj>
              </mc:Choice>
              <mc:Fallback>
                <p:oleObj r:id="rId2" imgW="7934325" imgH="67738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9913" y="715963"/>
                        <a:ext cx="7934325" cy="677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5" y="3159125"/>
            <a:ext cx="4129088" cy="3041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1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200" y="3159125"/>
            <a:ext cx="4364038" cy="27463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文本框 1"/>
          <p:cNvSpPr txBox="1"/>
          <p:nvPr/>
        </p:nvSpPr>
        <p:spPr>
          <a:xfrm>
            <a:off x="2617785" y="2160585"/>
            <a:ext cx="39084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lvl="0" algn="ctr" defTabSz="914400" eaLnBrk="0" fontAlgn="base" hangingPunct="0">
              <a:buClrTx/>
              <a:buSzTx/>
              <a:buFontTx/>
              <a:defRPr/>
            </a:pPr>
            <a:r>
              <a:rPr kumimoji="0" lang="zh-CN" altLang="en-US" sz="8800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书宋_GBK" pitchFamily="65" charset="-122"/>
                <a:ea typeface="方正书宋_GBK" pitchFamily="65" charset="-122"/>
                <a:cs typeface="+mn-cs"/>
              </a:rPr>
              <a:t>谢谢！</a:t>
            </a:r>
            <a:endParaRPr kumimoji="0" lang="zh-CN" altLang="en-US" sz="8800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方正书宋_GBK" pitchFamily="65" charset="-122"/>
              <a:ea typeface="方正书宋_GBK" pitchFamily="65" charset="-122"/>
              <a:cs typeface="+mn-cs"/>
            </a:endParaRPr>
          </a:p>
        </p:txBody>
      </p:sp>
      <p:pic>
        <p:nvPicPr>
          <p:cNvPr id="1331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47400" y="116840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</Paragraphs>
  <Slides>12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19">
      <vt:lpstr>Arial</vt:lpstr>
      <vt:lpstr>宋体</vt:lpstr>
      <vt:lpstr>黑体</vt:lpstr>
      <vt:lpstr>华文楷体</vt:lpstr>
      <vt:lpstr>方正书宋_GBK</vt:lpstr>
      <vt:lpstr>Wingdings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2021-01-18T18:37:28.681</cp:lastPrinted>
  <dcterms:created xsi:type="dcterms:W3CDTF">2021-01-18T18:37:28Z</dcterms:created>
  <dcterms:modified xsi:type="dcterms:W3CDTF">2021-01-18T10:37:29Z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