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emf" ContentType="image/x-em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9144000" cy="6858000" type="screen4x3"/>
  <p:notesSz cx="6858000" cy="9144000"/>
  <p:custDataLst>
    <p:tags r:id="rId26"/>
  </p:custDataLst>
  <p:defaultTextStyle>
    <a:defPPr>
      <a:defRPr lang="zh-CN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69" d="100"/>
          <a:sy n="69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slide" Target="slides/slide24.xml" /><Relationship Id="rId26" Type="http://schemas.openxmlformats.org/officeDocument/2006/relationships/tags" Target="tags/tag1.xml" /><Relationship Id="rId27" Type="http://schemas.openxmlformats.org/officeDocument/2006/relationships/presProps" Target="presProps.xml" /><Relationship Id="rId28" Type="http://schemas.openxmlformats.org/officeDocument/2006/relationships/viewProps" Target="viewProps.xml" /><Relationship Id="rId29" Type="http://schemas.openxmlformats.org/officeDocument/2006/relationships/theme" Target="theme/theme1.xml" /><Relationship Id="rId3" Type="http://schemas.openxmlformats.org/officeDocument/2006/relationships/slide" Target="slides/slide2.xml" /><Relationship Id="rId30" Type="http://schemas.openxmlformats.org/officeDocument/2006/relationships/tableStyles" Target="tableStyles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emf" /></Relationships>
</file>

<file path=ppt/drawings/_rels/vmlDrawing1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1.emf" /></Relationships>
</file>

<file path=ppt/drawings/_rels/vmlDrawing1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3.emf" /></Relationships>
</file>

<file path=ppt/drawings/_rels/vmlDrawing1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4.emf" /></Relationships>
</file>

<file path=ppt/drawings/_rels/vmlDrawing1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6.emf" /></Relationships>
</file>

<file path=ppt/drawings/_rels/vmlDrawing1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8.emf" /></Relationships>
</file>

<file path=ppt/drawings/_rels/vmlDrawing1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9.emf" /></Relationships>
</file>

<file path=ppt/drawings/_rels/vmlDrawing2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0.emf" /></Relationships>
</file>

<file path=ppt/drawings/_rels/vmlDrawing2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2.emf" /></Relationships>
</file>

<file path=ppt/drawings/_rels/vmlDrawing2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3.emf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AFD94F6-34B6-4344-AB68-681B7ABDC5DB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AFD94F6-34B6-4344-AB68-681B7ABDC5DB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AFD94F6-34B6-4344-AB68-681B7ABDC5DB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AFD94F6-34B6-4344-AB68-681B7ABDC5DB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AFD94F6-34B6-4344-AB68-681B7ABDC5DB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AFD94F6-34B6-4344-AB68-681B7ABDC5DB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AFD94F6-34B6-4344-AB68-681B7ABDC5DB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AFD94F6-34B6-4344-AB68-681B7ABDC5DB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AFD94F6-34B6-4344-AB68-681B7ABDC5DB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AFD94F6-34B6-4344-AB68-681B7ABDC5DB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AFD94F6-34B6-4344-AB68-681B7ABDC5DB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kern="1200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4294967295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4294967295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AFD94F6-34B6-4344-AB68-681B7ABDC5DB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kern="1200" baseline="0">
          <a:solidFill>
            <a:schemeClr val="tx2"/>
          </a:solidFill>
          <a:latin typeface="Arial" pitchFamily="34" charset="0"/>
          <a:ea typeface="宋体" pitchFamily="2" charset="-122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.docx" TargetMode="Internal" /><Relationship Id="rId3" Type="http://schemas.openxmlformats.org/officeDocument/2006/relationships/image" Target="../media/image1.emf" /><Relationship Id="rId4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2.docx" TargetMode="Internal" /><Relationship Id="rId3" Type="http://schemas.openxmlformats.org/officeDocument/2006/relationships/image" Target="../media/image2.emf" /><Relationship Id="rId4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3.docx" TargetMode="Internal" /><Relationship Id="rId3" Type="http://schemas.openxmlformats.org/officeDocument/2006/relationships/image" Target="../media/image3.emf" /><Relationship Id="rId4" Type="http://schemas.openxmlformats.org/officeDocument/2006/relationships/image" Target="../media/image4.png" /><Relationship Id="rId5" Type="http://schemas.openxmlformats.org/officeDocument/2006/relationships/vmlDrawing" Target="../drawings/vmlDrawing3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4.docx" TargetMode="Internal" /><Relationship Id="rId3" Type="http://schemas.openxmlformats.org/officeDocument/2006/relationships/image" Target="../media/image5.emf" /><Relationship Id="rId4" Type="http://schemas.openxmlformats.org/officeDocument/2006/relationships/image" Target="../media/image6.png" /><Relationship Id="rId5" Type="http://schemas.openxmlformats.org/officeDocument/2006/relationships/vmlDrawing" Target="../drawings/vmlDrawing4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5.docx" TargetMode="Internal" /><Relationship Id="rId3" Type="http://schemas.openxmlformats.org/officeDocument/2006/relationships/image" Target="../media/image7.emf" /><Relationship Id="rId4" Type="http://schemas.openxmlformats.org/officeDocument/2006/relationships/vmlDrawing" Target="../drawings/vmlDrawing5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6.docx" TargetMode="Internal" /><Relationship Id="rId3" Type="http://schemas.openxmlformats.org/officeDocument/2006/relationships/image" Target="../media/image8.emf" /><Relationship Id="rId4" Type="http://schemas.openxmlformats.org/officeDocument/2006/relationships/vmlDrawing" Target="../drawings/vmlDrawing6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7.docx" TargetMode="Internal" /><Relationship Id="rId3" Type="http://schemas.openxmlformats.org/officeDocument/2006/relationships/image" Target="../media/image9.emf" /><Relationship Id="rId4" Type="http://schemas.openxmlformats.org/officeDocument/2006/relationships/image" Target="../media/image10.png" /><Relationship Id="rId5" Type="http://schemas.openxmlformats.org/officeDocument/2006/relationships/vmlDrawing" Target="../drawings/vmlDrawing7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8.docx" TargetMode="Internal" /><Relationship Id="rId3" Type="http://schemas.openxmlformats.org/officeDocument/2006/relationships/image" Target="../media/image11.emf" /><Relationship Id="rId4" Type="http://schemas.openxmlformats.org/officeDocument/2006/relationships/vmlDrawing" Target="../drawings/vmlDrawing8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9.docx" TargetMode="Internal" /><Relationship Id="rId3" Type="http://schemas.openxmlformats.org/officeDocument/2006/relationships/image" Target="../media/image12.emf" /><Relationship Id="rId4" Type="http://schemas.openxmlformats.org/officeDocument/2006/relationships/vmlDrawing" Target="../drawings/vmlDrawing9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0.docx" TargetMode="Internal" /><Relationship Id="rId3" Type="http://schemas.openxmlformats.org/officeDocument/2006/relationships/image" Target="../media/image13.emf" /><Relationship Id="rId4" Type="http://schemas.openxmlformats.org/officeDocument/2006/relationships/image" Target="../media/image14.png" /><Relationship Id="rId5" Type="http://schemas.openxmlformats.org/officeDocument/2006/relationships/vmlDrawing" Target="../drawings/vmlDrawing10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1.docx" TargetMode="Internal" /><Relationship Id="rId3" Type="http://schemas.openxmlformats.org/officeDocument/2006/relationships/image" Target="../media/image15.emf" /><Relationship Id="rId4" Type="http://schemas.openxmlformats.org/officeDocument/2006/relationships/image" Target="../media/image16.png" /><Relationship Id="rId5" Type="http://schemas.openxmlformats.org/officeDocument/2006/relationships/vmlDrawing" Target="../drawings/vmlDrawing11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2.docx" TargetMode="Internal" /><Relationship Id="rId3" Type="http://schemas.openxmlformats.org/officeDocument/2006/relationships/image" Target="../media/image17.emf" /><Relationship Id="rId4" Type="http://schemas.openxmlformats.org/officeDocument/2006/relationships/image" Target="../media/image18.png" /><Relationship Id="rId5" Type="http://schemas.openxmlformats.org/officeDocument/2006/relationships/vmlDrawing" Target="../drawings/vmlDrawing12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3.docx" TargetMode="Internal" /><Relationship Id="rId3" Type="http://schemas.openxmlformats.org/officeDocument/2006/relationships/image" Target="../media/image19.emf" /><Relationship Id="rId4" Type="http://schemas.openxmlformats.org/officeDocument/2006/relationships/image" Target="../media/image20.png" /><Relationship Id="rId5" Type="http://schemas.openxmlformats.org/officeDocument/2006/relationships/vmlDrawing" Target="../drawings/vmlDrawing13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4.docx" TargetMode="Internal" /><Relationship Id="rId3" Type="http://schemas.openxmlformats.org/officeDocument/2006/relationships/image" Target="../media/image21.emf" /><Relationship Id="rId4" Type="http://schemas.openxmlformats.org/officeDocument/2006/relationships/image" Target="../media/image22.png" /><Relationship Id="rId5" Type="http://schemas.openxmlformats.org/officeDocument/2006/relationships/vmlDrawing" Target="../drawings/vmlDrawing14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5.docx" TargetMode="Internal" /><Relationship Id="rId3" Type="http://schemas.openxmlformats.org/officeDocument/2006/relationships/image" Target="../media/image23.emf" /><Relationship Id="rId4" Type="http://schemas.openxmlformats.org/officeDocument/2006/relationships/vmlDrawing" Target="../drawings/vmlDrawing15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6.docx" TargetMode="Internal" /><Relationship Id="rId3" Type="http://schemas.openxmlformats.org/officeDocument/2006/relationships/image" Target="../media/image24.emf" /><Relationship Id="rId4" Type="http://schemas.openxmlformats.org/officeDocument/2006/relationships/image" Target="../media/image25.png" /><Relationship Id="rId5" Type="http://schemas.openxmlformats.org/officeDocument/2006/relationships/vmlDrawing" Target="../drawings/vmlDrawing16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7.docx" TargetMode="Internal" /><Relationship Id="rId3" Type="http://schemas.openxmlformats.org/officeDocument/2006/relationships/image" Target="../media/image26.emf" /><Relationship Id="rId4" Type="http://schemas.openxmlformats.org/officeDocument/2006/relationships/image" Target="../media/image27.png" /><Relationship Id="rId5" Type="http://schemas.openxmlformats.org/officeDocument/2006/relationships/vmlDrawing" Target="../drawings/vmlDrawing17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8.docx" TargetMode="Internal" /><Relationship Id="rId3" Type="http://schemas.openxmlformats.org/officeDocument/2006/relationships/image" Target="../media/image28.emf" /><Relationship Id="rId4" Type="http://schemas.openxmlformats.org/officeDocument/2006/relationships/vmlDrawing" Target="../drawings/vmlDrawing18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9.docx" TargetMode="Internal" /><Relationship Id="rId3" Type="http://schemas.openxmlformats.org/officeDocument/2006/relationships/image" Target="../media/image29.emf" /><Relationship Id="rId4" Type="http://schemas.openxmlformats.org/officeDocument/2006/relationships/vmlDrawing" Target="../drawings/vmlDrawing19.v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20.docx" TargetMode="Internal" /><Relationship Id="rId3" Type="http://schemas.openxmlformats.org/officeDocument/2006/relationships/image" Target="../media/image30.emf" /><Relationship Id="rId4" Type="http://schemas.openxmlformats.org/officeDocument/2006/relationships/image" Target="../media/image31.png" /><Relationship Id="rId5" Type="http://schemas.openxmlformats.org/officeDocument/2006/relationships/vmlDrawing" Target="../drawings/vmlDrawing20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21.docx" TargetMode="Internal" /><Relationship Id="rId3" Type="http://schemas.openxmlformats.org/officeDocument/2006/relationships/image" Target="../media/image32.emf" /><Relationship Id="rId4" Type="http://schemas.openxmlformats.org/officeDocument/2006/relationships/vmlDrawing" Target="../drawings/vmlDrawing21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22.docx" TargetMode="Internal" /><Relationship Id="rId3" Type="http://schemas.openxmlformats.org/officeDocument/2006/relationships/image" Target="../media/image33.emf" /><Relationship Id="rId4" Type="http://schemas.openxmlformats.org/officeDocument/2006/relationships/image" Target="../media/image34.png" /><Relationship Id="rId5" Type="http://schemas.openxmlformats.org/officeDocument/2006/relationships/vmlDrawing" Target="../drawings/vmlDrawing22.v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5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9" name="Text Box 6"/>
          <p:cNvSpPr/>
          <p:nvPr/>
        </p:nvSpPr>
        <p:spPr>
          <a:xfrm>
            <a:off x="0" y="2652713"/>
            <a:ext cx="91440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3200" b="1">
                <a:latin typeface="黑体" pitchFamily="49" charset="-122"/>
                <a:ea typeface="黑体" pitchFamily="49" charset="-122"/>
                <a:sym typeface="Arial" pitchFamily="34" charset="0"/>
              </a:rPr>
              <a:t>(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sym typeface="Arial" pitchFamily="34" charset="0"/>
              </a:rPr>
              <a:t>一</a:t>
            </a:r>
            <a:r>
              <a:rPr lang="en-US" altLang="zh-CN" sz="3200" b="1">
                <a:latin typeface="黑体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) </a:t>
            </a:r>
            <a:r>
              <a:rPr lang="zh-CN" altLang="en-US" sz="3200" b="1">
                <a:latin typeface="黑体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速度、密度、重力、压强、浮力有关的计算</a:t>
            </a:r>
            <a:endParaRPr lang="zh-CN" altLang="en-US" sz="3200" b="1">
              <a:latin typeface="黑体" pitchFamily="49" charset="-122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2050" name="Text Box 6"/>
          <p:cNvSpPr/>
          <p:nvPr/>
        </p:nvSpPr>
        <p:spPr>
          <a:xfrm>
            <a:off x="0" y="1395413"/>
            <a:ext cx="9144000" cy="706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4000" b="1"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一、填空型计算专题</a:t>
            </a:r>
            <a:endParaRPr lang="zh-CN" altLang="en-US" sz="4000" b="1">
              <a:latin typeface="华文楷体" pitchFamily="2" charset="-122"/>
              <a:ea typeface="华文楷体" pitchFamily="2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700">
        <p:fade/>
      </p:transition>
    </mc:Choice>
    <mc:Fallback>
      <p:transition>
        <p:fade/>
      </p:transition>
    </mc:Fallback>
  </mc:AlternateContent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073" name="对象 1"/>
          <p:cNvGraphicFramePr>
            <a:graphicFrameLocks noChangeAspect="1"/>
          </p:cNvGraphicFramePr>
          <p:nvPr/>
        </p:nvGraphicFramePr>
        <p:xfrm>
          <a:off x="544513" y="700088"/>
          <a:ext cx="8269287" cy="67421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2" imgW="8269287" imgH="6742112" progId="Word.Document.12">
                  <p:embed/>
                </p:oleObj>
              </mc:Choice>
              <mc:Fallback>
                <p:oleObj r:id="rId2" imgW="8269287" imgH="6742112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44513" y="700088"/>
                        <a:ext cx="8269287" cy="67421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7" name="对象 1"/>
          <p:cNvGraphicFramePr>
            <a:graphicFrameLocks noChangeAspect="1"/>
          </p:cNvGraphicFramePr>
          <p:nvPr/>
        </p:nvGraphicFramePr>
        <p:xfrm>
          <a:off x="573088" y="595313"/>
          <a:ext cx="8151812" cy="675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2" imgW="8151812" imgH="6751637" progId="Word.Document.12">
                  <p:embed/>
                </p:oleObj>
              </mc:Choice>
              <mc:Fallback>
                <p:oleObj r:id="rId2" imgW="8151812" imgH="67516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73088" y="595313"/>
                        <a:ext cx="8151812" cy="675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1" name="对象 1"/>
          <p:cNvGraphicFramePr>
            <a:graphicFrameLocks noChangeAspect="1"/>
          </p:cNvGraphicFramePr>
          <p:nvPr/>
        </p:nvGraphicFramePr>
        <p:xfrm>
          <a:off x="457200" y="593725"/>
          <a:ext cx="8248650" cy="63420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2" imgW="8248650" imgH="6342063" progId="Word.Document.12">
                  <p:embed/>
                </p:oleObj>
              </mc:Choice>
              <mc:Fallback>
                <p:oleObj r:id="rId2" imgW="8248650" imgH="6342063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57200" y="593725"/>
                        <a:ext cx="8248650" cy="6342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2" name="文本框 2"/>
          <p:cNvSpPr/>
          <p:nvPr/>
        </p:nvSpPr>
        <p:spPr>
          <a:xfrm>
            <a:off x="4179888" y="269557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25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5123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7775" y="4284663"/>
            <a:ext cx="4840288" cy="24114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4" name="文本框 4"/>
          <p:cNvSpPr/>
          <p:nvPr/>
        </p:nvSpPr>
        <p:spPr>
          <a:xfrm>
            <a:off x="1590675" y="3236913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5125" name="文本框 5"/>
          <p:cNvSpPr/>
          <p:nvPr/>
        </p:nvSpPr>
        <p:spPr>
          <a:xfrm>
            <a:off x="1684338" y="3760788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400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4" grpId="0"/>
      <p:bldP spid="51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5" name="对象 1"/>
          <p:cNvGraphicFramePr>
            <a:graphicFrameLocks noChangeAspect="1"/>
          </p:cNvGraphicFramePr>
          <p:nvPr/>
        </p:nvGraphicFramePr>
        <p:xfrm>
          <a:off x="617538" y="612775"/>
          <a:ext cx="7908925" cy="67516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2" imgW="7908925" imgH="6751638" progId="Word.Document.12">
                  <p:embed/>
                </p:oleObj>
              </mc:Choice>
              <mc:Fallback>
                <p:oleObj r:id="rId2" imgW="7908925" imgH="6751638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17538" y="612775"/>
                        <a:ext cx="7908925" cy="67516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6" name="文本框 2"/>
          <p:cNvSpPr/>
          <p:nvPr/>
        </p:nvSpPr>
        <p:spPr>
          <a:xfrm>
            <a:off x="3162300" y="2325688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150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6147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2863" y="3543300"/>
            <a:ext cx="3978275" cy="27717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8" name="文本框 4"/>
          <p:cNvSpPr/>
          <p:nvPr/>
        </p:nvSpPr>
        <p:spPr>
          <a:xfrm>
            <a:off x="2979738" y="2895600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5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169" name="对象 1"/>
          <p:cNvGraphicFramePr>
            <a:graphicFrameLocks noChangeAspect="1"/>
          </p:cNvGraphicFramePr>
          <p:nvPr/>
        </p:nvGraphicFramePr>
        <p:xfrm>
          <a:off x="561975" y="700088"/>
          <a:ext cx="7924800" cy="67770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2" imgW="7924800" imgH="6777037" progId="Word.Document.12">
                  <p:embed/>
                </p:oleObj>
              </mc:Choice>
              <mc:Fallback>
                <p:oleObj r:id="rId2" imgW="7924800" imgH="67770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1975" y="700088"/>
                        <a:ext cx="7924800" cy="6777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0" name="表格 3"/>
          <p:cNvGraphicFramePr>
            <a:graphicFrameLocks noGrp="1"/>
          </p:cNvGraphicFramePr>
          <p:nvPr/>
        </p:nvGraphicFramePr>
        <p:xfrm>
          <a:off x="661988" y="2185988"/>
          <a:ext cx="7939088" cy="2690812"/>
        </p:xfrm>
        <a:graphic>
          <a:graphicData uri="http://schemas.openxmlformats.org/drawingml/2006/table">
            <a:tbl>
              <a:tblPr/>
              <a:tblGrid>
                <a:gridCol w="1585912"/>
                <a:gridCol w="1133475"/>
                <a:gridCol w="1135062"/>
                <a:gridCol w="1365250"/>
                <a:gridCol w="1133475"/>
                <a:gridCol w="1585912"/>
              </a:tblGrid>
              <a:tr h="673100"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Aft>
                          <a:spcPct val="0"/>
                        </a:spcAft>
                      </a:pPr>
                      <a:r>
                        <a:rPr lang="zh-CN" altLang="zh-CN" sz="2400">
                          <a:latin typeface="宋体" panose="02010600030101010101" pitchFamily="2" charset="-122"/>
                        </a:rPr>
                        <a:t>站　名</a:t>
                      </a:r>
                      <a:endParaRPr lang="zh-CN" altLang="zh-CN" sz="2400">
                        <a:latin typeface="宋体" panose="02010600030101010101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Aft>
                          <a:spcPct val="0"/>
                        </a:spcAft>
                      </a:pPr>
                      <a:r>
                        <a:rPr lang="zh-CN" altLang="zh-CN" sz="2400">
                          <a:latin typeface="宋体" panose="02010600030101010101" pitchFamily="2" charset="-122"/>
                        </a:rPr>
                        <a:t>南　通</a:t>
                      </a:r>
                      <a:endParaRPr lang="zh-CN" altLang="zh-CN" sz="2400">
                        <a:latin typeface="宋体" panose="02010600030101010101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Aft>
                          <a:spcPct val="0"/>
                        </a:spcAft>
                      </a:pPr>
                      <a:r>
                        <a:rPr lang="zh-CN" altLang="zh-CN" sz="2400">
                          <a:latin typeface="宋体" panose="02010600030101010101" pitchFamily="2" charset="-122"/>
                        </a:rPr>
                        <a:t>泰　州</a:t>
                      </a:r>
                      <a:endParaRPr lang="zh-CN" altLang="zh-CN" sz="2400">
                        <a:latin typeface="宋体" panose="02010600030101010101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Aft>
                          <a:spcPct val="0"/>
                        </a:spcAft>
                      </a:pPr>
                      <a:r>
                        <a:rPr lang="zh-CN" altLang="zh-CN" sz="2400">
                          <a:latin typeface="宋体" panose="02010600030101010101" pitchFamily="2" charset="-122"/>
                        </a:rPr>
                        <a:t>江　都</a:t>
                      </a:r>
                      <a:endParaRPr lang="zh-CN" altLang="zh-CN" sz="2400">
                        <a:latin typeface="宋体" panose="02010600030101010101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Aft>
                          <a:spcPct val="0"/>
                        </a:spcAft>
                      </a:pPr>
                      <a:r>
                        <a:rPr lang="zh-CN" altLang="zh-CN" sz="2400">
                          <a:latin typeface="宋体" panose="02010600030101010101" pitchFamily="2" charset="-122"/>
                        </a:rPr>
                        <a:t>扬　州</a:t>
                      </a:r>
                      <a:endParaRPr lang="zh-CN" altLang="zh-CN" sz="2400">
                        <a:latin typeface="宋体" panose="02010600030101010101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Aft>
                          <a:spcPct val="0"/>
                        </a:spcAft>
                      </a:pPr>
                      <a:r>
                        <a:rPr lang="zh-CN" altLang="zh-CN" sz="2400">
                          <a:latin typeface="宋体" panose="02010600030101010101" pitchFamily="2" charset="-122"/>
                        </a:rPr>
                        <a:t>南　京</a:t>
                      </a:r>
                      <a:endParaRPr lang="zh-CN" altLang="zh-CN" sz="2400">
                        <a:latin typeface="宋体" panose="02010600030101010101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673100"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Aft>
                          <a:spcPct val="0"/>
                        </a:spcAft>
                      </a:pPr>
                      <a:r>
                        <a:rPr lang="zh-CN" altLang="zh-CN" sz="2400">
                          <a:latin typeface="宋体" panose="02010600030101010101" pitchFamily="2" charset="-122"/>
                        </a:rPr>
                        <a:t>到站时刻</a:t>
                      </a:r>
                      <a:endParaRPr lang="zh-CN" altLang="zh-CN" sz="2400">
                        <a:latin typeface="宋体" panose="02010600030101010101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Aft>
                          <a:spcPct val="0"/>
                        </a:spcAft>
                      </a:pPr>
                      <a:r>
                        <a:rPr lang="en-US" altLang="zh-CN" sz="2400" i="1">
                          <a:latin typeface="宋体" panose="02010600030101010101" pitchFamily="2" charset="-122"/>
                        </a:rPr>
                        <a:t> </a:t>
                      </a:r>
                      <a:endParaRPr lang="zh-CN" altLang="zh-CN" sz="2400">
                        <a:latin typeface="宋体" panose="02010600030101010101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Aft>
                          <a:spcPct val="0"/>
                        </a:spcAft>
                      </a:pPr>
                      <a:r>
                        <a:rPr lang="en-US" altLang="zh-CN" sz="2400">
                          <a:latin typeface="宋体" panose="02010600030101010101" pitchFamily="2" charset="-122"/>
                        </a:rPr>
                        <a:t>18</a:t>
                      </a:r>
                      <a:r>
                        <a:rPr lang="zh-CN" altLang="zh-CN" sz="2400">
                          <a:latin typeface="宋体" panose="02010600030101010101" pitchFamily="2" charset="-122"/>
                        </a:rPr>
                        <a:t>：</a:t>
                      </a:r>
                      <a:r>
                        <a:rPr lang="en-US" altLang="zh-CN" sz="2400">
                          <a:latin typeface="宋体" panose="02010600030101010101" pitchFamily="2" charset="-122"/>
                        </a:rPr>
                        <a:t>40</a:t>
                      </a:r>
                      <a:endParaRPr lang="zh-CN" altLang="zh-CN" sz="2400">
                        <a:latin typeface="宋体" panose="02010600030101010101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Aft>
                          <a:spcPct val="0"/>
                        </a:spcAft>
                      </a:pPr>
                      <a:r>
                        <a:rPr lang="en-US" altLang="zh-CN" sz="2400">
                          <a:latin typeface="宋体" panose="02010600030101010101" pitchFamily="2" charset="-122"/>
                        </a:rPr>
                        <a:t>19</a:t>
                      </a:r>
                      <a:r>
                        <a:rPr lang="zh-CN" altLang="zh-CN" sz="2400">
                          <a:latin typeface="宋体" panose="02010600030101010101" pitchFamily="2" charset="-122"/>
                        </a:rPr>
                        <a:t>：</a:t>
                      </a:r>
                      <a:r>
                        <a:rPr lang="en-US" altLang="zh-CN" sz="2400">
                          <a:latin typeface="宋体" panose="02010600030101010101" pitchFamily="2" charset="-122"/>
                        </a:rPr>
                        <a:t>00</a:t>
                      </a:r>
                      <a:endParaRPr lang="zh-CN" altLang="zh-CN" sz="2400">
                        <a:latin typeface="宋体" panose="02010600030101010101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Aft>
                          <a:spcPct val="0"/>
                        </a:spcAft>
                      </a:pPr>
                      <a:r>
                        <a:rPr lang="en-US" altLang="zh-CN" sz="2400">
                          <a:latin typeface="宋体" panose="02010600030101010101" pitchFamily="2" charset="-122"/>
                        </a:rPr>
                        <a:t>19</a:t>
                      </a:r>
                      <a:r>
                        <a:rPr lang="zh-CN" altLang="zh-CN" sz="2400">
                          <a:latin typeface="宋体" panose="02010600030101010101" pitchFamily="2" charset="-122"/>
                        </a:rPr>
                        <a:t>：</a:t>
                      </a:r>
                      <a:r>
                        <a:rPr lang="en-US" altLang="zh-CN" sz="2400">
                          <a:latin typeface="宋体" panose="02010600030101010101" pitchFamily="2" charset="-122"/>
                        </a:rPr>
                        <a:t>20</a:t>
                      </a:r>
                      <a:endParaRPr lang="zh-CN" altLang="zh-CN" sz="2400">
                        <a:latin typeface="宋体" panose="02010600030101010101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Aft>
                          <a:spcPct val="0"/>
                        </a:spcAft>
                      </a:pPr>
                      <a:r>
                        <a:rPr lang="en-US" altLang="zh-CN" sz="2400">
                          <a:latin typeface="宋体" panose="02010600030101010101" pitchFamily="2" charset="-122"/>
                        </a:rPr>
                        <a:t>20</a:t>
                      </a:r>
                      <a:r>
                        <a:rPr lang="zh-CN" altLang="zh-CN" sz="2400">
                          <a:latin typeface="宋体" panose="02010600030101010101" pitchFamily="2" charset="-122"/>
                        </a:rPr>
                        <a:t>：</a:t>
                      </a:r>
                      <a:r>
                        <a:rPr lang="en-US" altLang="zh-CN" sz="2400">
                          <a:latin typeface="宋体" panose="02010600030101010101" pitchFamily="2" charset="-122"/>
                        </a:rPr>
                        <a:t>10</a:t>
                      </a:r>
                      <a:endParaRPr lang="zh-CN" altLang="zh-CN" sz="2400">
                        <a:latin typeface="宋体" panose="02010600030101010101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671512"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Aft>
                          <a:spcPct val="0"/>
                        </a:spcAft>
                      </a:pPr>
                      <a:r>
                        <a:rPr lang="zh-CN" altLang="zh-CN" sz="2400">
                          <a:latin typeface="宋体" panose="02010600030101010101" pitchFamily="2" charset="-122"/>
                        </a:rPr>
                        <a:t>发车时刻</a:t>
                      </a:r>
                      <a:endParaRPr lang="zh-CN" altLang="zh-CN" sz="2400">
                        <a:latin typeface="宋体" panose="02010600030101010101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Aft>
                          <a:spcPct val="0"/>
                        </a:spcAft>
                      </a:pPr>
                      <a:r>
                        <a:rPr lang="en-US" altLang="zh-CN" sz="2400">
                          <a:latin typeface="宋体" panose="02010600030101010101" pitchFamily="2" charset="-122"/>
                        </a:rPr>
                        <a:t>17</a:t>
                      </a:r>
                      <a:r>
                        <a:rPr lang="zh-CN" altLang="zh-CN" sz="2400">
                          <a:latin typeface="宋体" panose="02010600030101010101" pitchFamily="2" charset="-122"/>
                        </a:rPr>
                        <a:t>：</a:t>
                      </a:r>
                      <a:r>
                        <a:rPr lang="en-US" altLang="zh-CN" sz="2400">
                          <a:latin typeface="宋体" panose="02010600030101010101" pitchFamily="2" charset="-122"/>
                        </a:rPr>
                        <a:t>35</a:t>
                      </a:r>
                      <a:endParaRPr lang="zh-CN" altLang="zh-CN" sz="2400">
                        <a:latin typeface="宋体" panose="02010600030101010101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Aft>
                          <a:spcPct val="0"/>
                        </a:spcAft>
                      </a:pPr>
                      <a:r>
                        <a:rPr lang="en-US" altLang="zh-CN" sz="2400">
                          <a:latin typeface="宋体" panose="02010600030101010101" pitchFamily="2" charset="-122"/>
                        </a:rPr>
                        <a:t>18</a:t>
                      </a:r>
                      <a:r>
                        <a:rPr lang="zh-CN" altLang="zh-CN" sz="2400">
                          <a:latin typeface="宋体" panose="02010600030101010101" pitchFamily="2" charset="-122"/>
                        </a:rPr>
                        <a:t>：</a:t>
                      </a:r>
                      <a:r>
                        <a:rPr lang="en-US" altLang="zh-CN" sz="2400">
                          <a:latin typeface="宋体" panose="02010600030101010101" pitchFamily="2" charset="-122"/>
                        </a:rPr>
                        <a:t>42</a:t>
                      </a:r>
                      <a:endParaRPr lang="zh-CN" altLang="zh-CN" sz="2400">
                        <a:latin typeface="宋体" panose="02010600030101010101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Aft>
                          <a:spcPct val="0"/>
                        </a:spcAft>
                      </a:pPr>
                      <a:r>
                        <a:rPr lang="en-US" altLang="zh-CN" sz="2400">
                          <a:latin typeface="宋体" panose="02010600030101010101" pitchFamily="2" charset="-122"/>
                        </a:rPr>
                        <a:t>19</a:t>
                      </a:r>
                      <a:r>
                        <a:rPr lang="zh-CN" altLang="zh-CN" sz="2400">
                          <a:latin typeface="宋体" panose="02010600030101010101" pitchFamily="2" charset="-122"/>
                        </a:rPr>
                        <a:t>：</a:t>
                      </a:r>
                      <a:r>
                        <a:rPr lang="en-US" altLang="zh-CN" sz="2400">
                          <a:latin typeface="宋体" panose="02010600030101010101" pitchFamily="2" charset="-122"/>
                        </a:rPr>
                        <a:t>02</a:t>
                      </a:r>
                      <a:endParaRPr lang="zh-CN" altLang="zh-CN" sz="2400">
                        <a:latin typeface="宋体" panose="02010600030101010101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Aft>
                          <a:spcPct val="0"/>
                        </a:spcAft>
                      </a:pPr>
                      <a:r>
                        <a:rPr lang="en-US" altLang="zh-CN" sz="2400">
                          <a:latin typeface="宋体" panose="02010600030101010101" pitchFamily="2" charset="-122"/>
                        </a:rPr>
                        <a:t>19</a:t>
                      </a:r>
                      <a:r>
                        <a:rPr lang="zh-CN" altLang="zh-CN" sz="2400">
                          <a:latin typeface="宋体" panose="02010600030101010101" pitchFamily="2" charset="-122"/>
                        </a:rPr>
                        <a:t>：</a:t>
                      </a:r>
                      <a:r>
                        <a:rPr lang="en-US" altLang="zh-CN" sz="2400">
                          <a:latin typeface="宋体" panose="02010600030101010101" pitchFamily="2" charset="-122"/>
                        </a:rPr>
                        <a:t>22</a:t>
                      </a:r>
                      <a:endParaRPr lang="zh-CN" altLang="zh-CN" sz="2400">
                        <a:latin typeface="宋体" panose="02010600030101010101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Aft>
                          <a:spcPct val="0"/>
                        </a:spcAft>
                      </a:pPr>
                      <a:r>
                        <a:rPr lang="en-US" altLang="zh-CN" sz="2400">
                          <a:latin typeface="宋体" panose="02010600030101010101" pitchFamily="2" charset="-122"/>
                        </a:rPr>
                        <a:t> </a:t>
                      </a:r>
                      <a:endParaRPr lang="zh-CN" altLang="zh-CN" sz="2400">
                        <a:latin typeface="宋体" panose="02010600030101010101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673100"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Aft>
                          <a:spcPct val="0"/>
                        </a:spcAft>
                      </a:pPr>
                      <a:r>
                        <a:rPr lang="zh-CN" altLang="zh-CN" sz="2400">
                          <a:latin typeface="宋体" panose="02010600030101010101" pitchFamily="2" charset="-122"/>
                        </a:rPr>
                        <a:t>路程</a:t>
                      </a:r>
                      <a:r>
                        <a:rPr lang="en-US" altLang="zh-CN" sz="2400">
                          <a:latin typeface="宋体" panose="02010600030101010101" pitchFamily="2" charset="-122"/>
                        </a:rPr>
                        <a:t>/km</a:t>
                      </a:r>
                      <a:endParaRPr lang="zh-CN" altLang="zh-CN" sz="2400">
                        <a:latin typeface="宋体" panose="02010600030101010101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Aft>
                          <a:spcPct val="0"/>
                        </a:spcAft>
                      </a:pPr>
                      <a:r>
                        <a:rPr lang="en-US" altLang="zh-CN" sz="2400">
                          <a:latin typeface="宋体" panose="02010600030101010101" pitchFamily="2" charset="-122"/>
                        </a:rPr>
                        <a:t>0</a:t>
                      </a:r>
                      <a:endParaRPr lang="zh-CN" altLang="zh-CN" sz="2400">
                        <a:latin typeface="宋体" panose="02010600030101010101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Aft>
                          <a:spcPct val="0"/>
                        </a:spcAft>
                      </a:pPr>
                      <a:r>
                        <a:rPr lang="en-US" altLang="zh-CN" sz="2400">
                          <a:latin typeface="宋体" panose="02010600030101010101" pitchFamily="2" charset="-122"/>
                        </a:rPr>
                        <a:t>118</a:t>
                      </a:r>
                      <a:endParaRPr lang="zh-CN" altLang="zh-CN" sz="2400">
                        <a:latin typeface="宋体" panose="02010600030101010101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Aft>
                          <a:spcPct val="0"/>
                        </a:spcAft>
                      </a:pPr>
                      <a:r>
                        <a:rPr lang="en-US" altLang="zh-CN" sz="2400">
                          <a:latin typeface="宋体" panose="02010600030101010101" pitchFamily="2" charset="-122"/>
                        </a:rPr>
                        <a:t>________</a:t>
                      </a:r>
                      <a:endParaRPr lang="zh-CN" altLang="zh-CN" sz="2400">
                        <a:latin typeface="宋体" panose="02010600030101010101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Aft>
                          <a:spcPct val="0"/>
                        </a:spcAft>
                      </a:pPr>
                      <a:r>
                        <a:rPr lang="en-US" altLang="zh-CN" sz="2400">
                          <a:latin typeface="宋体" panose="02010600030101010101" pitchFamily="2" charset="-122"/>
                        </a:rPr>
                        <a:t>183</a:t>
                      </a:r>
                      <a:endParaRPr lang="zh-CN" altLang="zh-CN" sz="2400">
                        <a:latin typeface="宋体" panose="02010600030101010101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Aft>
                          <a:spcPct val="0"/>
                        </a:spcAft>
                      </a:pPr>
                      <a:r>
                        <a:rPr lang="en-US" altLang="zh-CN" sz="2400">
                          <a:latin typeface="宋体" panose="02010600030101010101" pitchFamily="2" charset="-122"/>
                        </a:rPr>
                        <a:t>279</a:t>
                      </a:r>
                      <a:endParaRPr lang="zh-CN" altLang="zh-CN" sz="2400">
                        <a:latin typeface="宋体" panose="02010600030101010101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193" name="对象 1"/>
          <p:cNvGraphicFramePr>
            <a:graphicFrameLocks noChangeAspect="1"/>
          </p:cNvGraphicFramePr>
          <p:nvPr/>
        </p:nvGraphicFramePr>
        <p:xfrm>
          <a:off x="601663" y="709613"/>
          <a:ext cx="7908925" cy="675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2" imgW="7908925" imgH="6751637" progId="Word.Document.12">
                  <p:embed/>
                </p:oleObj>
              </mc:Choice>
              <mc:Fallback>
                <p:oleObj r:id="rId2" imgW="7908925" imgH="67516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01663" y="709613"/>
                        <a:ext cx="7908925" cy="675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4" name="文本框 2"/>
          <p:cNvSpPr/>
          <p:nvPr/>
        </p:nvSpPr>
        <p:spPr>
          <a:xfrm>
            <a:off x="4457700" y="831850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155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8195" name="文本框 3"/>
          <p:cNvSpPr/>
          <p:nvPr/>
        </p:nvSpPr>
        <p:spPr>
          <a:xfrm>
            <a:off x="2800350" y="1517650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108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8196" name="文本框 4"/>
          <p:cNvSpPr/>
          <p:nvPr/>
        </p:nvSpPr>
        <p:spPr>
          <a:xfrm>
            <a:off x="6438900" y="2813050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154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8197" name="文本框 5"/>
          <p:cNvSpPr/>
          <p:nvPr/>
        </p:nvSpPr>
        <p:spPr>
          <a:xfrm>
            <a:off x="1619250" y="480377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150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8196" grpId="0"/>
      <p:bldP spid="819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7" name="对象 1"/>
          <p:cNvGraphicFramePr>
            <a:graphicFrameLocks noChangeAspect="1"/>
          </p:cNvGraphicFramePr>
          <p:nvPr/>
        </p:nvGraphicFramePr>
        <p:xfrm>
          <a:off x="476250" y="590550"/>
          <a:ext cx="8201025" cy="65833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2" imgW="8201025" imgH="6583363" progId="Word.Document.12">
                  <p:embed/>
                </p:oleObj>
              </mc:Choice>
              <mc:Fallback>
                <p:oleObj r:id="rId2" imgW="8201025" imgH="6583363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76250" y="590550"/>
                        <a:ext cx="8201025" cy="65833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8" name="文本框 2"/>
          <p:cNvSpPr/>
          <p:nvPr/>
        </p:nvSpPr>
        <p:spPr>
          <a:xfrm>
            <a:off x="990600" y="227012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匀速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9219" name="文本框 3"/>
          <p:cNvSpPr/>
          <p:nvPr/>
        </p:nvSpPr>
        <p:spPr>
          <a:xfrm>
            <a:off x="3648075" y="285432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路程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9220" name="文本框 4"/>
          <p:cNvSpPr/>
          <p:nvPr/>
        </p:nvSpPr>
        <p:spPr>
          <a:xfrm>
            <a:off x="3400425" y="3929063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A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9221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9225" y="4545013"/>
            <a:ext cx="5892800" cy="18748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/>
      <p:bldP spid="92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0241" name="对象 1"/>
          <p:cNvGraphicFramePr>
            <a:graphicFrameLocks noChangeAspect="1"/>
          </p:cNvGraphicFramePr>
          <p:nvPr/>
        </p:nvGraphicFramePr>
        <p:xfrm>
          <a:off x="601663" y="642938"/>
          <a:ext cx="7908925" cy="675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2" imgW="7908925" imgH="6751637" progId="Word.Document.12">
                  <p:embed/>
                </p:oleObj>
              </mc:Choice>
              <mc:Fallback>
                <p:oleObj r:id="rId2" imgW="7908925" imgH="67516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01663" y="642938"/>
                        <a:ext cx="7908925" cy="675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2" name="文本框 2"/>
          <p:cNvSpPr/>
          <p:nvPr/>
        </p:nvSpPr>
        <p:spPr>
          <a:xfrm>
            <a:off x="4848225" y="1403350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水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10243" name="文本框 3"/>
          <p:cNvSpPr/>
          <p:nvPr/>
        </p:nvSpPr>
        <p:spPr>
          <a:xfrm>
            <a:off x="4305300" y="276542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510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1265" name="对象 1"/>
          <p:cNvGraphicFramePr>
            <a:graphicFrameLocks noChangeAspect="1"/>
          </p:cNvGraphicFramePr>
          <p:nvPr/>
        </p:nvGraphicFramePr>
        <p:xfrm>
          <a:off x="563563" y="700088"/>
          <a:ext cx="7908925" cy="675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2" imgW="7908925" imgH="6751637" progId="Word.Document.12">
                  <p:embed/>
                </p:oleObj>
              </mc:Choice>
              <mc:Fallback>
                <p:oleObj r:id="rId2" imgW="7908925" imgH="67516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700088"/>
                        <a:ext cx="7908925" cy="675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6" name="文本框 2"/>
          <p:cNvSpPr/>
          <p:nvPr/>
        </p:nvSpPr>
        <p:spPr>
          <a:xfrm>
            <a:off x="466725" y="213677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150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11267" name="文本框 3"/>
          <p:cNvSpPr/>
          <p:nvPr/>
        </p:nvSpPr>
        <p:spPr>
          <a:xfrm>
            <a:off x="4676775" y="213042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350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11268" name="文本框 4"/>
          <p:cNvSpPr/>
          <p:nvPr/>
        </p:nvSpPr>
        <p:spPr>
          <a:xfrm>
            <a:off x="5362575" y="286067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465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/>
      <p:bldP spid="1126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2289" name="对象 1"/>
          <p:cNvGraphicFramePr>
            <a:graphicFrameLocks noChangeAspect="1"/>
          </p:cNvGraphicFramePr>
          <p:nvPr/>
        </p:nvGraphicFramePr>
        <p:xfrm>
          <a:off x="561975" y="700088"/>
          <a:ext cx="7924800" cy="67770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2" imgW="7924800" imgH="6777037" progId="Word.Document.12">
                  <p:embed/>
                </p:oleObj>
              </mc:Choice>
              <mc:Fallback>
                <p:oleObj r:id="rId2" imgW="7924800" imgH="67770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1975" y="700088"/>
                        <a:ext cx="7924800" cy="6777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0" name="文本框 2"/>
          <p:cNvSpPr/>
          <p:nvPr/>
        </p:nvSpPr>
        <p:spPr>
          <a:xfrm>
            <a:off x="800100" y="1803400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20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12291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3688" y="3143250"/>
            <a:ext cx="3871912" cy="32432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2" name="文本框 4"/>
          <p:cNvSpPr/>
          <p:nvPr/>
        </p:nvSpPr>
        <p:spPr>
          <a:xfrm>
            <a:off x="5048250" y="181292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1000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12293" name="文本框 5"/>
          <p:cNvSpPr/>
          <p:nvPr/>
        </p:nvSpPr>
        <p:spPr>
          <a:xfrm>
            <a:off x="931863" y="297497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120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2" grpId="0"/>
      <p:bldP spid="1229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3313" name="对象 1"/>
          <p:cNvGraphicFramePr>
            <a:graphicFrameLocks noChangeAspect="1"/>
          </p:cNvGraphicFramePr>
          <p:nvPr/>
        </p:nvGraphicFramePr>
        <p:xfrm>
          <a:off x="468313" y="638175"/>
          <a:ext cx="8164512" cy="65944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2" imgW="8164512" imgH="6594475" progId="Word.Document.12">
                  <p:embed/>
                </p:oleObj>
              </mc:Choice>
              <mc:Fallback>
                <p:oleObj r:id="rId2" imgW="8164512" imgH="659447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68313" y="638175"/>
                        <a:ext cx="8164512" cy="6594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4" name="文本框 2"/>
          <p:cNvSpPr/>
          <p:nvPr/>
        </p:nvSpPr>
        <p:spPr>
          <a:xfrm>
            <a:off x="3638550" y="2241550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157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13315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4600" y="3935413"/>
            <a:ext cx="3448050" cy="26416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6" name="文本框 4"/>
          <p:cNvSpPr/>
          <p:nvPr/>
        </p:nvSpPr>
        <p:spPr>
          <a:xfrm>
            <a:off x="2447925" y="3340100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5000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4337" name="对象 1"/>
          <p:cNvGraphicFramePr>
            <a:graphicFrameLocks noChangeAspect="1"/>
          </p:cNvGraphicFramePr>
          <p:nvPr/>
        </p:nvGraphicFramePr>
        <p:xfrm>
          <a:off x="563563" y="700088"/>
          <a:ext cx="7908925" cy="675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2" imgW="7908925" imgH="6751637" progId="Word.Document.12">
                  <p:embed/>
                </p:oleObj>
              </mc:Choice>
              <mc:Fallback>
                <p:oleObj r:id="rId2" imgW="7908925" imgH="67516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700088"/>
                        <a:ext cx="7908925" cy="675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38" name="文本框 2"/>
          <p:cNvSpPr/>
          <p:nvPr/>
        </p:nvSpPr>
        <p:spPr>
          <a:xfrm>
            <a:off x="5629275" y="1841500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0.5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14339" name="文本框 4"/>
          <p:cNvSpPr/>
          <p:nvPr/>
        </p:nvSpPr>
        <p:spPr>
          <a:xfrm>
            <a:off x="4552950" y="2443163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1 800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14340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0325" y="3643313"/>
            <a:ext cx="4095750" cy="24812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5361" name="对象 1"/>
          <p:cNvGraphicFramePr>
            <a:graphicFrameLocks noChangeAspect="1"/>
          </p:cNvGraphicFramePr>
          <p:nvPr/>
        </p:nvGraphicFramePr>
        <p:xfrm>
          <a:off x="582613" y="700088"/>
          <a:ext cx="7908925" cy="675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2" imgW="7908925" imgH="6751637" progId="Word.Document.12">
                  <p:embed/>
                </p:oleObj>
              </mc:Choice>
              <mc:Fallback>
                <p:oleObj r:id="rId2" imgW="7908925" imgH="67516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82613" y="700088"/>
                        <a:ext cx="7908925" cy="675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2" name="文本框 2"/>
          <p:cNvSpPr/>
          <p:nvPr/>
        </p:nvSpPr>
        <p:spPr>
          <a:xfrm>
            <a:off x="6324600" y="1822450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1 000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15363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3050" y="4229100"/>
            <a:ext cx="2117725" cy="24717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4" name="文本框 5"/>
          <p:cNvSpPr/>
          <p:nvPr/>
        </p:nvSpPr>
        <p:spPr>
          <a:xfrm>
            <a:off x="6400800" y="2389188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30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15365" name="文本框 6"/>
          <p:cNvSpPr/>
          <p:nvPr/>
        </p:nvSpPr>
        <p:spPr>
          <a:xfrm>
            <a:off x="3003550" y="3497263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小于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4" grpId="0"/>
      <p:bldP spid="1536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6385" name="对象 1"/>
          <p:cNvGraphicFramePr>
            <a:graphicFrameLocks noChangeAspect="1"/>
          </p:cNvGraphicFramePr>
          <p:nvPr/>
        </p:nvGraphicFramePr>
        <p:xfrm>
          <a:off x="544513" y="612775"/>
          <a:ext cx="7913687" cy="66246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2" imgW="7913687" imgH="6624638" progId="Word.Document.12">
                  <p:embed/>
                </p:oleObj>
              </mc:Choice>
              <mc:Fallback>
                <p:oleObj r:id="rId2" imgW="7913687" imgH="6624638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44513" y="612775"/>
                        <a:ext cx="7913687" cy="66246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6" name="文本框 2"/>
          <p:cNvSpPr/>
          <p:nvPr/>
        </p:nvSpPr>
        <p:spPr>
          <a:xfrm>
            <a:off x="1895475" y="282257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1.8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16387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2838" y="4524375"/>
            <a:ext cx="3227387" cy="20447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8" name="文本框 4"/>
          <p:cNvSpPr/>
          <p:nvPr/>
        </p:nvSpPr>
        <p:spPr>
          <a:xfrm>
            <a:off x="228600" y="3346450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3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16389" name="文本框 5"/>
          <p:cNvSpPr/>
          <p:nvPr/>
        </p:nvSpPr>
        <p:spPr>
          <a:xfrm>
            <a:off x="2924175" y="3887788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4 000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8" grpId="0"/>
      <p:bldP spid="1638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7409" name="对象 1"/>
          <p:cNvGraphicFramePr>
            <a:graphicFrameLocks noChangeAspect="1"/>
          </p:cNvGraphicFramePr>
          <p:nvPr/>
        </p:nvGraphicFramePr>
        <p:xfrm>
          <a:off x="563563" y="700088"/>
          <a:ext cx="7908925" cy="675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2" imgW="7908925" imgH="6751637" progId="Word.Document.12">
                  <p:embed/>
                </p:oleObj>
              </mc:Choice>
              <mc:Fallback>
                <p:oleObj r:id="rId2" imgW="7908925" imgH="67516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700088"/>
                        <a:ext cx="7908925" cy="675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0" name="文本框 2"/>
          <p:cNvSpPr txBox="1">
            <a:spLocks noChangeArrowheads="1"/>
          </p:cNvSpPr>
          <p:nvPr/>
        </p:nvSpPr>
        <p:spPr bwMode="auto">
          <a:xfrm>
            <a:off x="1504950" y="2517775"/>
            <a:ext cx="153352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266700" algn="just" rtl="0" eaLnBrk="0" hangingPunct="0">
              <a:spcAft>
                <a:spcPct val="0"/>
              </a:spcAft>
            </a:pPr>
            <a:r>
              <a:rPr lang="en-US" altLang="zh-CN" sz="2800" b="1" spc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</a:rPr>
              <a:t>2</a:t>
            </a:r>
            <a:r>
              <a:rPr lang="zh-CN" altLang="zh-CN" sz="2800" b="1" spc="0">
                <a:solidFill>
                  <a:srgbClr val="FF0000"/>
                </a:solidFill>
                <a:latin typeface="Times New Roman" pitchFamily="18" charset="0"/>
              </a:rPr>
              <a:t>×</a:t>
            </a:r>
            <a:r>
              <a:rPr lang="en-US" altLang="zh-CN" sz="2800" b="1" spc="0">
                <a:solidFill>
                  <a:srgbClr val="FF0000"/>
                </a:solidFill>
                <a:latin typeface="Times New Roman" pitchFamily="18" charset="0"/>
              </a:rPr>
              <a:t>10</a:t>
            </a:r>
            <a:r>
              <a:rPr lang="en-US" altLang="zh-CN" sz="2800" b="1" spc="0" baseline="30000">
                <a:solidFill>
                  <a:srgbClr val="FF0000"/>
                </a:solidFill>
                <a:latin typeface="Times New Roman" pitchFamily="18" charset="0"/>
              </a:rPr>
              <a:t>4</a:t>
            </a:r>
            <a:endParaRPr lang="zh-CN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8433" name="对象 1"/>
          <p:cNvGraphicFramePr>
            <a:graphicFrameLocks noChangeAspect="1"/>
          </p:cNvGraphicFramePr>
          <p:nvPr/>
        </p:nvGraphicFramePr>
        <p:xfrm>
          <a:off x="573088" y="623888"/>
          <a:ext cx="8083550" cy="675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2" imgW="8083550" imgH="6751637" progId="Word.Document.12">
                  <p:embed/>
                </p:oleObj>
              </mc:Choice>
              <mc:Fallback>
                <p:oleObj r:id="rId2" imgW="8083550" imgH="67516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73088" y="623888"/>
                        <a:ext cx="8083550" cy="675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4" name="文本框 2"/>
          <p:cNvSpPr txBox="1">
            <a:spLocks noChangeArrowheads="1"/>
          </p:cNvSpPr>
          <p:nvPr/>
        </p:nvSpPr>
        <p:spPr bwMode="auto">
          <a:xfrm>
            <a:off x="1085850" y="2314575"/>
            <a:ext cx="319087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266700" algn="just" rtl="0" eaLnBrk="0" hangingPunct="0">
              <a:spcAft>
                <a:spcPct val="0"/>
              </a:spcAft>
            </a:pPr>
            <a:r>
              <a:rPr lang="zh-CN" altLang="zh-CN" sz="2800" b="1" spc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</a:rPr>
              <a:t> </a:t>
            </a:r>
            <a:r>
              <a:rPr lang="en-US" altLang="zh-CN" sz="2800" b="1" spc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</a:rPr>
              <a:t>1.09</a:t>
            </a:r>
            <a:r>
              <a:rPr lang="zh-CN" altLang="zh-CN" sz="2800" b="1" spc="0">
                <a:solidFill>
                  <a:srgbClr val="FF0000"/>
                </a:solidFill>
                <a:latin typeface="Times New Roman" pitchFamily="18" charset="0"/>
              </a:rPr>
              <a:t>×</a:t>
            </a:r>
            <a:r>
              <a:rPr lang="en-US" altLang="zh-CN" sz="2800" b="1" spc="0">
                <a:solidFill>
                  <a:srgbClr val="FF0000"/>
                </a:solidFill>
                <a:latin typeface="Times New Roman" pitchFamily="18" charset="0"/>
              </a:rPr>
              <a:t>10</a:t>
            </a:r>
            <a:r>
              <a:rPr lang="en-US" altLang="zh-CN" sz="2800" b="1" spc="0" baseline="30000">
                <a:solidFill>
                  <a:srgbClr val="FF0000"/>
                </a:solidFill>
                <a:latin typeface="Times New Roman" pitchFamily="18" charset="0"/>
              </a:rPr>
              <a:t>3</a:t>
            </a:r>
            <a:endParaRPr lang="zh-CN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8435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14725" y="4095750"/>
            <a:ext cx="1847850" cy="2636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6" name="文本框 4"/>
          <p:cNvSpPr txBox="1">
            <a:spLocks noChangeArrowheads="1"/>
          </p:cNvSpPr>
          <p:nvPr/>
        </p:nvSpPr>
        <p:spPr bwMode="auto">
          <a:xfrm>
            <a:off x="4210050" y="2876550"/>
            <a:ext cx="120967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266700" algn="just" rtl="0" eaLnBrk="0" hangingPunct="0">
              <a:spcAft>
                <a:spcPct val="0"/>
              </a:spcAft>
            </a:pPr>
            <a:r>
              <a:rPr lang="zh-CN" altLang="zh-CN" sz="2800" b="1" spc="0">
                <a:solidFill>
                  <a:srgbClr val="FF0000"/>
                </a:solidFill>
                <a:latin typeface="Times New Roman" pitchFamily="18" charset="0"/>
              </a:rPr>
              <a:t>不变</a:t>
            </a:r>
            <a:endParaRPr lang="zh-CN" altLang="zh-CN" sz="28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8437" name="文本框 5"/>
          <p:cNvSpPr txBox="1">
            <a:spLocks noChangeArrowheads="1"/>
          </p:cNvSpPr>
          <p:nvPr/>
        </p:nvSpPr>
        <p:spPr bwMode="auto">
          <a:xfrm>
            <a:off x="3276600" y="3438525"/>
            <a:ext cx="103822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266700" algn="just" rtl="0" eaLnBrk="0" hangingPunct="0">
              <a:spcAft>
                <a:spcPct val="0"/>
              </a:spcAft>
            </a:pPr>
            <a:r>
              <a:rPr lang="en-US" altLang="zh-CN" sz="2800" b="1" spc="0">
                <a:solidFill>
                  <a:srgbClr val="FF0000"/>
                </a:solidFill>
                <a:latin typeface="Times New Roman" pitchFamily="18" charset="0"/>
              </a:rPr>
              <a:t>3</a:t>
            </a:r>
            <a:endParaRPr lang="zh-CN" altLang="zh-CN" sz="28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6" grpId="0"/>
      <p:bldP spid="1843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9457" name="对象 1"/>
          <p:cNvGraphicFramePr>
            <a:graphicFrameLocks noChangeAspect="1"/>
          </p:cNvGraphicFramePr>
          <p:nvPr/>
        </p:nvGraphicFramePr>
        <p:xfrm>
          <a:off x="563563" y="700088"/>
          <a:ext cx="8220075" cy="675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2" imgW="8220075" imgH="6751637" progId="Word.Document.12">
                  <p:embed/>
                </p:oleObj>
              </mc:Choice>
              <mc:Fallback>
                <p:oleObj r:id="rId2" imgW="8220075" imgH="67516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700088"/>
                        <a:ext cx="8220075" cy="675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58" name="文本框 2"/>
          <p:cNvSpPr/>
          <p:nvPr/>
        </p:nvSpPr>
        <p:spPr>
          <a:xfrm>
            <a:off x="6448425" y="2408238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8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19459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4688" y="3619500"/>
            <a:ext cx="2714625" cy="27003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0" name="文本框 4"/>
          <p:cNvSpPr/>
          <p:nvPr/>
        </p:nvSpPr>
        <p:spPr>
          <a:xfrm>
            <a:off x="3214688" y="2951163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2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6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481" name="对象 1"/>
          <p:cNvGraphicFramePr>
            <a:graphicFrameLocks noChangeAspect="1"/>
          </p:cNvGraphicFramePr>
          <p:nvPr/>
        </p:nvGraphicFramePr>
        <p:xfrm>
          <a:off x="563563" y="700088"/>
          <a:ext cx="7977187" cy="67214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r:id="rId2" imgW="7977187" imgH="6721475" progId="Word.Document.12">
                  <p:embed/>
                </p:oleObj>
              </mc:Choice>
              <mc:Fallback>
                <p:oleObj r:id="rId2" imgW="7977187" imgH="672147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700088"/>
                        <a:ext cx="7977187" cy="6721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2" name="文本框 2"/>
          <p:cNvSpPr/>
          <p:nvPr/>
        </p:nvSpPr>
        <p:spPr>
          <a:xfrm>
            <a:off x="4908550" y="141922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6.7</a:t>
            </a:r>
            <a:r>
              <a:rPr lang="zh-CN" altLang="zh-CN" sz="2800" b="1">
                <a:solidFill>
                  <a:srgbClr val="FF0000"/>
                </a:solidFill>
                <a:latin typeface="Calibri" pitchFamily="34" charset="0"/>
              </a:rPr>
              <a:t>×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10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itchFamily="18" charset="0"/>
              </a:rPr>
              <a:t>8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20483" name="文本框 3"/>
          <p:cNvSpPr/>
          <p:nvPr/>
        </p:nvSpPr>
        <p:spPr>
          <a:xfrm>
            <a:off x="769938" y="348932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25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1505" name="对象 1"/>
          <p:cNvGraphicFramePr>
            <a:graphicFrameLocks noChangeAspect="1"/>
          </p:cNvGraphicFramePr>
          <p:nvPr/>
        </p:nvGraphicFramePr>
        <p:xfrm>
          <a:off x="563563" y="700088"/>
          <a:ext cx="8005762" cy="675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6" r:id="rId2" imgW="8005762" imgH="6751637" progId="Word.Document.12">
                  <p:embed/>
                </p:oleObj>
              </mc:Choice>
              <mc:Fallback>
                <p:oleObj r:id="rId2" imgW="8005762" imgH="67516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700088"/>
                        <a:ext cx="8005762" cy="675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06" name="文本框 2"/>
          <p:cNvSpPr/>
          <p:nvPr/>
        </p:nvSpPr>
        <p:spPr>
          <a:xfrm>
            <a:off x="3513138" y="185102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90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21507" name="文本框 3"/>
          <p:cNvSpPr/>
          <p:nvPr/>
        </p:nvSpPr>
        <p:spPr>
          <a:xfrm>
            <a:off x="2492375" y="300037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80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21508" name="文本框 4"/>
          <p:cNvSpPr/>
          <p:nvPr/>
        </p:nvSpPr>
        <p:spPr>
          <a:xfrm>
            <a:off x="817563" y="353377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0.8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7" grpId="0"/>
      <p:bldP spid="2150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2529" name="对象 1"/>
          <p:cNvGraphicFramePr>
            <a:graphicFrameLocks noChangeAspect="1"/>
          </p:cNvGraphicFramePr>
          <p:nvPr/>
        </p:nvGraphicFramePr>
        <p:xfrm>
          <a:off x="563563" y="700088"/>
          <a:ext cx="7908925" cy="675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7" r:id="rId2" imgW="7908925" imgH="6751637" progId="Word.Document.12">
                  <p:embed/>
                </p:oleObj>
              </mc:Choice>
              <mc:Fallback>
                <p:oleObj r:id="rId2" imgW="7908925" imgH="67516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700088"/>
                        <a:ext cx="7908925" cy="675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0" name="文本框 2"/>
          <p:cNvSpPr/>
          <p:nvPr/>
        </p:nvSpPr>
        <p:spPr>
          <a:xfrm>
            <a:off x="6448425" y="719138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2 500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22531" name="文本框 3"/>
          <p:cNvSpPr/>
          <p:nvPr/>
        </p:nvSpPr>
        <p:spPr>
          <a:xfrm>
            <a:off x="5700713" y="1862138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400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2253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2900" y="3205163"/>
            <a:ext cx="3378200" cy="29051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3553" name="对象 1"/>
          <p:cNvGraphicFramePr>
            <a:graphicFrameLocks noChangeAspect="1"/>
          </p:cNvGraphicFramePr>
          <p:nvPr/>
        </p:nvGraphicFramePr>
        <p:xfrm>
          <a:off x="563563" y="700088"/>
          <a:ext cx="8094662" cy="675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8" r:id="rId2" imgW="8094662" imgH="6751637" progId="Word.Document.12">
                  <p:embed/>
                </p:oleObj>
              </mc:Choice>
              <mc:Fallback>
                <p:oleObj r:id="rId2" imgW="8094662" imgH="67516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700088"/>
                        <a:ext cx="8094662" cy="675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4" name="文本框 2"/>
          <p:cNvSpPr/>
          <p:nvPr/>
        </p:nvSpPr>
        <p:spPr>
          <a:xfrm>
            <a:off x="750888" y="2117725"/>
            <a:ext cx="278447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zh-CN" sz="2800" b="1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2.3</a:t>
            </a:r>
            <a:r>
              <a:rPr lang="zh-CN" altLang="zh-CN" sz="2800" b="1">
                <a:solidFill>
                  <a:srgbClr val="FF0000"/>
                </a:solidFill>
                <a:latin typeface="Times New Roman" pitchFamily="18" charset="0"/>
              </a:rPr>
              <a:t>×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10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itchFamily="18" charset="0"/>
              </a:rPr>
              <a:t>4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23555" name="文本框 3"/>
          <p:cNvSpPr/>
          <p:nvPr/>
        </p:nvSpPr>
        <p:spPr>
          <a:xfrm>
            <a:off x="1049338" y="3486150"/>
            <a:ext cx="278447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0.45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4577" name="对象 1"/>
          <p:cNvGraphicFramePr>
            <a:graphicFrameLocks noChangeAspect="1"/>
          </p:cNvGraphicFramePr>
          <p:nvPr/>
        </p:nvGraphicFramePr>
        <p:xfrm>
          <a:off x="563563" y="555625"/>
          <a:ext cx="8064500" cy="67516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9" r:id="rId2" imgW="8064500" imgH="6751638" progId="Word.Document.12">
                  <p:embed/>
                </p:oleObj>
              </mc:Choice>
              <mc:Fallback>
                <p:oleObj r:id="rId2" imgW="8064500" imgH="6751638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555625"/>
                        <a:ext cx="8064500" cy="67516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78" name="文本框 2"/>
          <p:cNvSpPr/>
          <p:nvPr/>
        </p:nvSpPr>
        <p:spPr>
          <a:xfrm>
            <a:off x="2944813" y="278447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1.5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24579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1713" y="4533900"/>
            <a:ext cx="1928812" cy="18526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80" name="文本框 4"/>
          <p:cNvSpPr/>
          <p:nvPr/>
        </p:nvSpPr>
        <p:spPr>
          <a:xfrm>
            <a:off x="1260475" y="336232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4.5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24581" name="文本框 5"/>
          <p:cNvSpPr/>
          <p:nvPr/>
        </p:nvSpPr>
        <p:spPr>
          <a:xfrm>
            <a:off x="6081713" y="3932238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变小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80" grpId="0"/>
      <p:bldP spid="2458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文本框 1"/>
          <p:cNvSpPr txBox="1"/>
          <p:nvPr/>
        </p:nvSpPr>
        <p:spPr>
          <a:xfrm>
            <a:off x="2617786" y="2160587"/>
            <a:ext cx="3908425" cy="14452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marR="0" lvl="0" algn="ctr" defTabSz="914400" fontAlgn="base">
              <a:buClrTx/>
              <a:buSzTx/>
              <a:buFontTx/>
              <a:defRPr/>
            </a:pPr>
            <a:r>
              <a:rPr kumimoji="0" lang="zh-CN" altLang="en-US" sz="8800" strike="noStrike" kern="1200" cap="none" spc="0" normalizeH="0" baseline="0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方正书宋_GBK" pitchFamily="65" charset="-122"/>
                <a:ea typeface="方正书宋_GBK" pitchFamily="65" charset="-122"/>
                <a:cs typeface="+mn-cs"/>
              </a:rPr>
              <a:t>谢谢！</a:t>
            </a:r>
            <a:endParaRPr kumimoji="0" lang="zh-CN" altLang="en-US" sz="8800" strike="noStrike" kern="1200" cap="none" spc="0" normalizeH="0" baseline="0" noProof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方正书宋_GBK" pitchFamily="65" charset="-122"/>
              <a:ea typeface="方正书宋_GBK" pitchFamily="65" charset="-122"/>
              <a:cs typeface="+mn-cs"/>
            </a:endParaRPr>
          </a:p>
        </p:txBody>
      </p:sp>
      <p:pic>
        <p:nvPicPr>
          <p:cNvPr id="2560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274300" y="12420600"/>
            <a:ext cx="330200" cy="2540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51</Paragraphs>
  <Slides>24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baseType="lpstr" size="33">
      <vt:lpstr>Arial</vt:lpstr>
      <vt:lpstr>宋体</vt:lpstr>
      <vt:lpstr>黑体</vt:lpstr>
      <vt:lpstr>华文楷体</vt:lpstr>
      <vt:lpstr>Times New Roman</vt:lpstr>
      <vt:lpstr>Wingdings</vt:lpstr>
      <vt:lpstr>Calibri</vt:lpstr>
      <vt:lpstr>方正书宋_GBK</vt:lpstr>
      <vt:lpstr>默认设计模板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2021-01-18T18:37:17.937</cp:lastPrinted>
  <dcterms:created xsi:type="dcterms:W3CDTF">2021-01-18T18:37:17Z</dcterms:created>
  <dcterms:modified xsi:type="dcterms:W3CDTF">2021-01-18T10:37:18Z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