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custDataLst>
    <p:tags r:id="rId14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69" d="100"/>
          <a:sy n="69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tags" Target="tags/tag1.xml" /><Relationship Id="rId15" Type="http://schemas.openxmlformats.org/officeDocument/2006/relationships/presProps" Target="presProps.xml" /><Relationship Id="rId16" Type="http://schemas.openxmlformats.org/officeDocument/2006/relationships/viewProps" Target="viewProps.xml" /><Relationship Id="rId17" Type="http://schemas.openxmlformats.org/officeDocument/2006/relationships/theme" Target="theme/theme1.xml" /><Relationship Id="rId18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97B2005-3B79-40CD-AE41-D8D6C30969B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97B2005-3B79-40CD-AE41-D8D6C30969B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97B2005-3B79-40CD-AE41-D8D6C30969B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97B2005-3B79-40CD-AE41-D8D6C30969B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97B2005-3B79-40CD-AE41-D8D6C30969B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97B2005-3B79-40CD-AE41-D8D6C30969B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97B2005-3B79-40CD-AE41-D8D6C30969B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97B2005-3B79-40CD-AE41-D8D6C30969B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97B2005-3B79-40CD-AE41-D8D6C30969B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97B2005-3B79-40CD-AE41-D8D6C30969B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97B2005-3B79-40CD-AE41-D8D6C30969B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kern="1200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4294967295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4294967295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97B2005-3B79-40CD-AE41-D8D6C30969B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latin typeface="Arial" pitchFamily="34" charset="0"/>
          <a:ea typeface="宋体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.docx" TargetMode="Internal" /><Relationship Id="rId3" Type="http://schemas.openxmlformats.org/officeDocument/2006/relationships/image" Target="../media/image1.emf" /><Relationship Id="rId4" Type="http://schemas.openxmlformats.org/officeDocument/2006/relationships/image" Target="../media/image2.png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.docx" TargetMode="Internal" /><Relationship Id="rId3" Type="http://schemas.openxmlformats.org/officeDocument/2006/relationships/image" Target="../media/image3.emf" /><Relationship Id="rId4" Type="http://schemas.openxmlformats.org/officeDocument/2006/relationships/image" Target="../media/image4.png" /><Relationship Id="rId5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3.docx" TargetMode="Internal" /><Relationship Id="rId3" Type="http://schemas.openxmlformats.org/officeDocument/2006/relationships/image" Target="../media/image5.emf" /><Relationship Id="rId4" Type="http://schemas.openxmlformats.org/officeDocument/2006/relationships/image" Target="../media/image6.png" /><Relationship Id="rId5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4.docx" TargetMode="Internal" /><Relationship Id="rId3" Type="http://schemas.openxmlformats.org/officeDocument/2006/relationships/image" Target="../media/image7.emf" /><Relationship Id="rId4" Type="http://schemas.openxmlformats.org/officeDocument/2006/relationships/image" Target="../media/image8.png" /><Relationship Id="rId5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5.docx" TargetMode="Internal" /><Relationship Id="rId3" Type="http://schemas.openxmlformats.org/officeDocument/2006/relationships/image" Target="../media/image9.emf" /><Relationship Id="rId4" Type="http://schemas.openxmlformats.org/officeDocument/2006/relationships/image" Target="../media/image10.png" /><Relationship Id="rId5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6.docx" TargetMode="Internal" /><Relationship Id="rId3" Type="http://schemas.openxmlformats.org/officeDocument/2006/relationships/image" Target="../media/image11.emf" /><Relationship Id="rId4" Type="http://schemas.openxmlformats.org/officeDocument/2006/relationships/image" Target="../media/image12.png" /><Relationship Id="rId5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7.docx" TargetMode="Internal" /><Relationship Id="rId3" Type="http://schemas.openxmlformats.org/officeDocument/2006/relationships/image" Target="../media/image13.emf" /><Relationship Id="rId4" Type="http://schemas.openxmlformats.org/officeDocument/2006/relationships/image" Target="../media/image14.png" /><Relationship Id="rId5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8.docx" TargetMode="Internal" /><Relationship Id="rId3" Type="http://schemas.openxmlformats.org/officeDocument/2006/relationships/image" Target="../media/image15.emf" /><Relationship Id="rId4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9.docx" TargetMode="Internal" /><Relationship Id="rId3" Type="http://schemas.openxmlformats.org/officeDocument/2006/relationships/image" Target="../media/image16.emf" /><Relationship Id="rId4" Type="http://schemas.openxmlformats.org/officeDocument/2006/relationships/image" Target="../media/image17.png" /><Relationship Id="rId5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0.docx" TargetMode="Internal" /><Relationship Id="rId3" Type="http://schemas.openxmlformats.org/officeDocument/2006/relationships/image" Target="../media/image18.emf" /><Relationship Id="rId4" Type="http://schemas.openxmlformats.org/officeDocument/2006/relationships/image" Target="../media/image19.png" /><Relationship Id="rId5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0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9" name="Text Box 6"/>
          <p:cNvSpPr/>
          <p:nvPr/>
        </p:nvSpPr>
        <p:spPr>
          <a:xfrm>
            <a:off x="0" y="2652713"/>
            <a:ext cx="91440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3200" b="1">
                <a:latin typeface="黑体" pitchFamily="49" charset="-122"/>
                <a:ea typeface="黑体" pitchFamily="49" charset="-122"/>
                <a:sym typeface="Arial" pitchFamily="34" charset="0"/>
              </a:rPr>
              <a:t>(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sym typeface="Arial" pitchFamily="34" charset="0"/>
              </a:rPr>
              <a:t>二</a:t>
            </a:r>
            <a:r>
              <a:rPr lang="en-US" altLang="zh-CN" sz="3200" b="1">
                <a:latin typeface="黑体" pitchFamily="49" charset="-122"/>
                <a:ea typeface="黑体" pitchFamily="49" charset="-122"/>
                <a:sym typeface="Arial" pitchFamily="34" charset="0"/>
              </a:rPr>
              <a:t>)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功、功率、机械效率有关的计算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050" name="Text Box 6"/>
          <p:cNvSpPr/>
          <p:nvPr/>
        </p:nvSpPr>
        <p:spPr>
          <a:xfrm>
            <a:off x="0" y="1395413"/>
            <a:ext cx="9144000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4000" b="1"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一、填空型计算专题</a:t>
            </a:r>
            <a:endParaRPr lang="zh-CN" altLang="en-US" sz="4000" b="1">
              <a:latin typeface="华文楷体" pitchFamily="2" charset="-122"/>
              <a:ea typeface="华文楷体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3" name="对象 1"/>
          <p:cNvGraphicFramePr>
            <a:graphicFrameLocks noChangeAspect="1"/>
          </p:cNvGraphicFramePr>
          <p:nvPr/>
        </p:nvGraphicFramePr>
        <p:xfrm>
          <a:off x="506413" y="644525"/>
          <a:ext cx="8143875" cy="65960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8143875" imgH="6596063" progId="Word.Document.12">
                  <p:embed/>
                </p:oleObj>
              </mc:Choice>
              <mc:Fallback>
                <p:oleObj r:id="rId2" imgW="8143875" imgH="659606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06413" y="644525"/>
                        <a:ext cx="8143875" cy="6596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4" name="文本框 2"/>
          <p:cNvSpPr/>
          <p:nvPr/>
        </p:nvSpPr>
        <p:spPr>
          <a:xfrm>
            <a:off x="5610225" y="227330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0.2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3075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3288" y="4465638"/>
            <a:ext cx="2268537" cy="21351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6" name="文本框 4"/>
          <p:cNvSpPr/>
          <p:nvPr/>
        </p:nvSpPr>
        <p:spPr>
          <a:xfrm>
            <a:off x="5543550" y="28797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60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3077" name="文本框 5"/>
          <p:cNvSpPr/>
          <p:nvPr/>
        </p:nvSpPr>
        <p:spPr>
          <a:xfrm>
            <a:off x="2890838" y="34004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80%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3078" name="文本框 6"/>
          <p:cNvSpPr/>
          <p:nvPr/>
        </p:nvSpPr>
        <p:spPr>
          <a:xfrm>
            <a:off x="6092825" y="394335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240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6" grpId="0"/>
      <p:bldP spid="3077" grpId="0"/>
      <p:bldP spid="30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7" name="对象 1"/>
          <p:cNvGraphicFramePr>
            <a:graphicFrameLocks noChangeAspect="1"/>
          </p:cNvGraphicFramePr>
          <p:nvPr/>
        </p:nvGraphicFramePr>
        <p:xfrm>
          <a:off x="601663" y="439738"/>
          <a:ext cx="8151812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8151812" imgH="6751637" progId="Word.Document.12">
                  <p:embed/>
                </p:oleObj>
              </mc:Choice>
              <mc:Fallback>
                <p:oleObj r:id="rId2" imgW="8151812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01663" y="439738"/>
                        <a:ext cx="8151812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8" name="文本框 2"/>
          <p:cNvSpPr/>
          <p:nvPr/>
        </p:nvSpPr>
        <p:spPr>
          <a:xfrm>
            <a:off x="2357438" y="270668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180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4099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913" y="3932238"/>
            <a:ext cx="7496175" cy="21224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00" name="文本框 4"/>
          <p:cNvSpPr/>
          <p:nvPr/>
        </p:nvSpPr>
        <p:spPr>
          <a:xfrm>
            <a:off x="1144588" y="3255963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60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1" name="对象 1"/>
          <p:cNvGraphicFramePr>
            <a:graphicFrameLocks noChangeAspect="1"/>
          </p:cNvGraphicFramePr>
          <p:nvPr/>
        </p:nvGraphicFramePr>
        <p:xfrm>
          <a:off x="563563" y="700088"/>
          <a:ext cx="7908925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7908925" imgH="6751637" progId="Word.Document.12">
                  <p:embed/>
                </p:oleObj>
              </mc:Choice>
              <mc:Fallback>
                <p:oleObj r:id="rId2" imgW="7908925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7908925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2" name="文本框 2"/>
          <p:cNvSpPr/>
          <p:nvPr/>
        </p:nvSpPr>
        <p:spPr>
          <a:xfrm>
            <a:off x="4673600" y="184308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36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5123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188" y="3022600"/>
            <a:ext cx="1317625" cy="34972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4" name="文本框 4"/>
          <p:cNvSpPr/>
          <p:nvPr/>
        </p:nvSpPr>
        <p:spPr>
          <a:xfrm>
            <a:off x="544513" y="239077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300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5125" name="文本框 5"/>
          <p:cNvSpPr/>
          <p:nvPr/>
        </p:nvSpPr>
        <p:spPr>
          <a:xfrm>
            <a:off x="6015038" y="23717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83.3%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5" name="对象 1"/>
          <p:cNvGraphicFramePr>
            <a:graphicFrameLocks noChangeAspect="1"/>
          </p:cNvGraphicFramePr>
          <p:nvPr/>
        </p:nvGraphicFramePr>
        <p:xfrm>
          <a:off x="563563" y="779463"/>
          <a:ext cx="7969250" cy="66722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7969250" imgH="6672262" progId="Word.Document.12">
                  <p:embed/>
                </p:oleObj>
              </mc:Choice>
              <mc:Fallback>
                <p:oleObj r:id="rId2" imgW="7969250" imgH="667226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79463"/>
                        <a:ext cx="7969250" cy="6672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6" name="文本框 2"/>
          <p:cNvSpPr/>
          <p:nvPr/>
        </p:nvSpPr>
        <p:spPr>
          <a:xfrm>
            <a:off x="788988" y="246697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120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6147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4863" y="3619500"/>
            <a:ext cx="5168900" cy="23891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8" name="文本框 4"/>
          <p:cNvSpPr/>
          <p:nvPr/>
        </p:nvSpPr>
        <p:spPr>
          <a:xfrm>
            <a:off x="6062663" y="2455863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60%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6149" name="文本框 5"/>
          <p:cNvSpPr/>
          <p:nvPr/>
        </p:nvSpPr>
        <p:spPr>
          <a:xfrm>
            <a:off x="3014663" y="299720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40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8" grpId="0"/>
      <p:bldP spid="61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69" name="对象 1"/>
          <p:cNvGraphicFramePr>
            <a:graphicFrameLocks noChangeAspect="1"/>
          </p:cNvGraphicFramePr>
          <p:nvPr/>
        </p:nvGraphicFramePr>
        <p:xfrm>
          <a:off x="563563" y="700088"/>
          <a:ext cx="8026400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8026400" imgH="6751637" progId="Word.Document.12">
                  <p:embed/>
                </p:oleObj>
              </mc:Choice>
              <mc:Fallback>
                <p:oleObj r:id="rId2" imgW="8026400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8026400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0" name="文本框 2"/>
          <p:cNvSpPr/>
          <p:nvPr/>
        </p:nvSpPr>
        <p:spPr>
          <a:xfrm>
            <a:off x="3338513" y="298608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7171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3588" y="4200525"/>
            <a:ext cx="4443412" cy="24653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2" name="文本框 4"/>
          <p:cNvSpPr/>
          <p:nvPr/>
        </p:nvSpPr>
        <p:spPr>
          <a:xfrm>
            <a:off x="6604000" y="2976563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3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7173" name="文本框 5"/>
          <p:cNvSpPr/>
          <p:nvPr/>
        </p:nvSpPr>
        <p:spPr>
          <a:xfrm>
            <a:off x="5641975" y="354330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2 000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2" grpId="0"/>
      <p:bldP spid="71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3" name="对象 1"/>
          <p:cNvGraphicFramePr>
            <a:graphicFrameLocks noChangeAspect="1"/>
          </p:cNvGraphicFramePr>
          <p:nvPr/>
        </p:nvGraphicFramePr>
        <p:xfrm>
          <a:off x="495300" y="601663"/>
          <a:ext cx="8074025" cy="6537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8074025" imgH="6537325" progId="Word.Document.12">
                  <p:embed/>
                </p:oleObj>
              </mc:Choice>
              <mc:Fallback>
                <p:oleObj r:id="rId2" imgW="8074025" imgH="65373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95300" y="601663"/>
                        <a:ext cx="8074025" cy="6537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4" name="文本框 2"/>
          <p:cNvSpPr/>
          <p:nvPr/>
        </p:nvSpPr>
        <p:spPr>
          <a:xfrm>
            <a:off x="5970588" y="278288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50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8195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7775" y="4429125"/>
            <a:ext cx="4219575" cy="1917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6" name="文本框 4"/>
          <p:cNvSpPr/>
          <p:nvPr/>
        </p:nvSpPr>
        <p:spPr>
          <a:xfrm>
            <a:off x="419100" y="436245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12.5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7" name="对象 1"/>
          <p:cNvGraphicFramePr>
            <a:graphicFrameLocks noChangeAspect="1"/>
          </p:cNvGraphicFramePr>
          <p:nvPr/>
        </p:nvGraphicFramePr>
        <p:xfrm>
          <a:off x="563563" y="700088"/>
          <a:ext cx="7908925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7908925" imgH="6751637" progId="Word.Document.12">
                  <p:embed/>
                </p:oleObj>
              </mc:Choice>
              <mc:Fallback>
                <p:oleObj r:id="rId2" imgW="7908925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7908925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8" name="文本框 2"/>
          <p:cNvSpPr/>
          <p:nvPr/>
        </p:nvSpPr>
        <p:spPr>
          <a:xfrm>
            <a:off x="2984500" y="3535363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16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～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144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9219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0163" y="4297363"/>
            <a:ext cx="3906837" cy="23923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1" name="对象 1"/>
          <p:cNvGraphicFramePr>
            <a:graphicFrameLocks noChangeAspect="1"/>
          </p:cNvGraphicFramePr>
          <p:nvPr/>
        </p:nvGraphicFramePr>
        <p:xfrm>
          <a:off x="563563" y="549275"/>
          <a:ext cx="7981950" cy="65563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7981950" imgH="6556375" progId="Word.Document.12">
                  <p:embed/>
                </p:oleObj>
              </mc:Choice>
              <mc:Fallback>
                <p:oleObj r:id="rId2" imgW="7981950" imgH="65563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549275"/>
                        <a:ext cx="7981950" cy="6556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2" name="文本框 2"/>
          <p:cNvSpPr/>
          <p:nvPr/>
        </p:nvSpPr>
        <p:spPr>
          <a:xfrm>
            <a:off x="258763" y="22066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0243" name="文本框 3"/>
          <p:cNvSpPr/>
          <p:nvPr/>
        </p:nvSpPr>
        <p:spPr>
          <a:xfrm>
            <a:off x="5967413" y="330358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右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0244" name="文本框 4"/>
          <p:cNvSpPr/>
          <p:nvPr/>
        </p:nvSpPr>
        <p:spPr>
          <a:xfrm>
            <a:off x="4600575" y="3827463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0.7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/>
      <p:bldP spid="102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5" name="对象 1"/>
          <p:cNvGraphicFramePr>
            <a:graphicFrameLocks noChangeAspect="1"/>
          </p:cNvGraphicFramePr>
          <p:nvPr/>
        </p:nvGraphicFramePr>
        <p:xfrm>
          <a:off x="563563" y="700088"/>
          <a:ext cx="8104187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8104187" imgH="6751637" progId="Word.Document.12">
                  <p:embed/>
                </p:oleObj>
              </mc:Choice>
              <mc:Fallback>
                <p:oleObj r:id="rId2" imgW="8104187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8104187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6" name="文本框 2"/>
          <p:cNvSpPr/>
          <p:nvPr/>
        </p:nvSpPr>
        <p:spPr>
          <a:xfrm>
            <a:off x="3965575" y="240030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0.72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11267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8338" y="3627438"/>
            <a:ext cx="2727325" cy="28384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文本框 4"/>
          <p:cNvSpPr/>
          <p:nvPr/>
        </p:nvSpPr>
        <p:spPr>
          <a:xfrm>
            <a:off x="1857375" y="296703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83.3%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89" name="对象 1"/>
          <p:cNvGraphicFramePr>
            <a:graphicFrameLocks noChangeAspect="1"/>
          </p:cNvGraphicFramePr>
          <p:nvPr/>
        </p:nvGraphicFramePr>
        <p:xfrm>
          <a:off x="544513" y="652463"/>
          <a:ext cx="7908925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7908925" imgH="6751637" progId="Word.Document.12">
                  <p:embed/>
                </p:oleObj>
              </mc:Choice>
              <mc:Fallback>
                <p:oleObj r:id="rId2" imgW="7908925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44513" y="652463"/>
                        <a:ext cx="7908925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0" name="文本框 2"/>
          <p:cNvSpPr/>
          <p:nvPr/>
        </p:nvSpPr>
        <p:spPr>
          <a:xfrm>
            <a:off x="6410325" y="1839913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15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2291" name="文本框 3"/>
          <p:cNvSpPr/>
          <p:nvPr/>
        </p:nvSpPr>
        <p:spPr>
          <a:xfrm>
            <a:off x="4846638" y="240823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15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1229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7825" y="3640138"/>
            <a:ext cx="5848350" cy="2320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文本框 1"/>
          <p:cNvSpPr txBox="1"/>
          <p:nvPr/>
        </p:nvSpPr>
        <p:spPr>
          <a:xfrm>
            <a:off x="2617786" y="2160587"/>
            <a:ext cx="3908425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lvl="0" algn="ctr" defTabSz="914400" fontAlgn="base">
              <a:buClrTx/>
              <a:buSzTx/>
              <a:buFontTx/>
              <a:defRPr/>
            </a:pPr>
            <a:r>
              <a:rPr kumimoji="0" lang="zh-CN" altLang="en-US" sz="8800" strike="noStrike" kern="1200" cap="none" spc="0" normalizeH="0" baseline="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方正书宋_GBK" pitchFamily="65" charset="-122"/>
                <a:ea typeface="方正书宋_GBK" pitchFamily="65" charset="-122"/>
                <a:cs typeface="+mn-cs"/>
              </a:rPr>
              <a:t>谢谢！</a:t>
            </a:r>
            <a:endParaRPr kumimoji="0" lang="zh-CN" altLang="en-US" sz="8800" strike="noStrike" kern="1200" cap="none" spc="0" normalizeH="0" baseline="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方正书宋_GBK" pitchFamily="65" charset="-122"/>
              <a:ea typeface="方正书宋_GBK" pitchFamily="65" charset="-122"/>
              <a:cs typeface="+mn-cs"/>
            </a:endParaRPr>
          </a:p>
        </p:txBody>
      </p:sp>
      <p:pic>
        <p:nvPicPr>
          <p:cNvPr id="13314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087100" y="117983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28</Paragraphs>
  <Slides>12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宋体</vt:lpstr>
      <vt:lpstr>黑体</vt:lpstr>
      <vt:lpstr>华文楷体</vt:lpstr>
      <vt:lpstr>Times New Roman</vt:lpstr>
      <vt:lpstr>Wingdings</vt:lpstr>
      <vt:lpstr>方正书宋_GBK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2021-01-18T18:37:15.795</cp:lastPrinted>
  <dcterms:created xsi:type="dcterms:W3CDTF">2021-01-18T18:37:15Z</dcterms:created>
  <dcterms:modified xsi:type="dcterms:W3CDTF">2021-01-18T10:37:16Z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