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custDataLst>
    <p:tags r:id="rId18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slide" Target="slides/slide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Relationship Id="rId2" Type="http://schemas.openxmlformats.org/officeDocument/2006/relationships/image" Target="../media/image4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Relationship Id="rId2" Type="http://schemas.openxmlformats.org/officeDocument/2006/relationships/image" Target="../media/image6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Relationship Id="rId2" Type="http://schemas.openxmlformats.org/officeDocument/2006/relationships/image" Target="../media/image8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Relationship Id="rId2" Type="http://schemas.openxmlformats.org/officeDocument/2006/relationships/image" Target="../media/image12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Relationship Id="rId2" Type="http://schemas.openxmlformats.org/officeDocument/2006/relationships/image" Target="../media/image14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Relationship Id="rId2" Type="http://schemas.openxmlformats.org/officeDocument/2006/relationships/image" Target="../media/image16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Relationship Id="rId2" Type="http://schemas.openxmlformats.org/officeDocument/2006/relationships/image" Target="../media/image18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Relationship Id="rId2" Type="http://schemas.openxmlformats.org/officeDocument/2006/relationships/image" Target="../media/image22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Relationship Id="rId2" Type="http://schemas.openxmlformats.org/officeDocument/2006/relationships/image" Target="../media/image24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B18C372-7989-41D6-AE04-4990D36E1B7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.docx" TargetMode="Internal" /><Relationship Id="rId3" Type="http://schemas.openxmlformats.org/officeDocument/2006/relationships/image" Target="../media/image1.emf" /><Relationship Id="rId4" Type="http://schemas.openxmlformats.org/officeDocument/2006/relationships/image" Target="../media/image2.png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.docx" TargetMode="Internal" /><Relationship Id="rId3" Type="http://schemas.openxmlformats.org/officeDocument/2006/relationships/image" Target="../media/image3.emf" /><Relationship Id="rId4" Type="http://schemas.openxmlformats.org/officeDocument/2006/relationships/package" Target="../embeddings/oleObject3.docx" TargetMode="Internal" /><Relationship Id="rId5" Type="http://schemas.openxmlformats.org/officeDocument/2006/relationships/image" Target="../media/image4.emf" /><Relationship Id="rId6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4.docx" TargetMode="Internal" /><Relationship Id="rId3" Type="http://schemas.openxmlformats.org/officeDocument/2006/relationships/image" Target="../media/image5.emf" /><Relationship Id="rId4" Type="http://schemas.openxmlformats.org/officeDocument/2006/relationships/package" Target="../embeddings/oleObject5.docx" TargetMode="Internal" /><Relationship Id="rId5" Type="http://schemas.openxmlformats.org/officeDocument/2006/relationships/image" Target="../media/image6.emf" /><Relationship Id="rId6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6.docx" TargetMode="Internal" /><Relationship Id="rId3" Type="http://schemas.openxmlformats.org/officeDocument/2006/relationships/image" Target="../media/image7.emf" /><Relationship Id="rId4" Type="http://schemas.openxmlformats.org/officeDocument/2006/relationships/package" Target="../embeddings/oleObject7.docx" TargetMode="Internal" /><Relationship Id="rId5" Type="http://schemas.openxmlformats.org/officeDocument/2006/relationships/image" Target="../media/image8.emf" /><Relationship Id="rId6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8.docx" TargetMode="Internal" /><Relationship Id="rId3" Type="http://schemas.openxmlformats.org/officeDocument/2006/relationships/image" Target="../media/image9.emf" /><Relationship Id="rId4" Type="http://schemas.openxmlformats.org/officeDocument/2006/relationships/image" Target="../media/image10.png" /><Relationship Id="rId5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9.docx" TargetMode="Internal" /><Relationship Id="rId3" Type="http://schemas.openxmlformats.org/officeDocument/2006/relationships/image" Target="../media/image11.emf" /><Relationship Id="rId4" Type="http://schemas.openxmlformats.org/officeDocument/2006/relationships/package" Target="../embeddings/oleObject10.docx" TargetMode="Internal" /><Relationship Id="rId5" Type="http://schemas.openxmlformats.org/officeDocument/2006/relationships/image" Target="../media/image12.emf" /><Relationship Id="rId6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1.docx" TargetMode="Internal" /><Relationship Id="rId3" Type="http://schemas.openxmlformats.org/officeDocument/2006/relationships/image" Target="../media/image13.emf" /><Relationship Id="rId4" Type="http://schemas.openxmlformats.org/officeDocument/2006/relationships/package" Target="../embeddings/oleObject12.docx" TargetMode="Internal" /><Relationship Id="rId5" Type="http://schemas.openxmlformats.org/officeDocument/2006/relationships/image" Target="../media/image14.emf" /><Relationship Id="rId6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3.docx" TargetMode="Internal" /><Relationship Id="rId3" Type="http://schemas.openxmlformats.org/officeDocument/2006/relationships/image" Target="../media/image15.emf" /><Relationship Id="rId4" Type="http://schemas.openxmlformats.org/officeDocument/2006/relationships/package" Target="../embeddings/oleObject14.docx" TargetMode="Internal" /><Relationship Id="rId5" Type="http://schemas.openxmlformats.org/officeDocument/2006/relationships/image" Target="../media/image16.emf" /><Relationship Id="rId6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5.docx" TargetMode="Internal" /><Relationship Id="rId3" Type="http://schemas.openxmlformats.org/officeDocument/2006/relationships/image" Target="../media/image17.emf" /><Relationship Id="rId4" Type="http://schemas.openxmlformats.org/officeDocument/2006/relationships/package" Target="../embeddings/oleObject16.docx" TargetMode="Internal" /><Relationship Id="rId5" Type="http://schemas.openxmlformats.org/officeDocument/2006/relationships/image" Target="../media/image18.emf" /><Relationship Id="rId6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7.docx" TargetMode="Internal" /><Relationship Id="rId3" Type="http://schemas.openxmlformats.org/officeDocument/2006/relationships/image" Target="../media/image19.emf" /><Relationship Id="rId4" Type="http://schemas.openxmlformats.org/officeDocument/2006/relationships/image" Target="../media/image20.png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8.docx" TargetMode="Internal" /><Relationship Id="rId3" Type="http://schemas.openxmlformats.org/officeDocument/2006/relationships/image" Target="../media/image21.emf" /><Relationship Id="rId4" Type="http://schemas.openxmlformats.org/officeDocument/2006/relationships/package" Target="../embeddings/oleObject19.docx" TargetMode="Internal" /><Relationship Id="rId5" Type="http://schemas.openxmlformats.org/officeDocument/2006/relationships/image" Target="../media/image22.emf" /><Relationship Id="rId6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0.docx" TargetMode="Internal" /><Relationship Id="rId3" Type="http://schemas.openxmlformats.org/officeDocument/2006/relationships/image" Target="../media/image23.emf" /><Relationship Id="rId4" Type="http://schemas.openxmlformats.org/officeDocument/2006/relationships/package" Target="../embeddings/oleObject21.docx" TargetMode="Internal" /><Relationship Id="rId5" Type="http://schemas.openxmlformats.org/officeDocument/2006/relationships/image" Target="../media/image24.emf" /><Relationship Id="rId6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2.docx" TargetMode="Internal" /><Relationship Id="rId3" Type="http://schemas.openxmlformats.org/officeDocument/2006/relationships/image" Target="../media/image25.emf" /><Relationship Id="rId4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3.docx" TargetMode="Internal" /><Relationship Id="rId3" Type="http://schemas.openxmlformats.org/officeDocument/2006/relationships/image" Target="../media/image26.emf" /><Relationship Id="rId4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9" name="Text Box 6"/>
          <p:cNvSpPr/>
          <p:nvPr/>
        </p:nvSpPr>
        <p:spPr>
          <a:xfrm>
            <a:off x="0" y="2652713"/>
            <a:ext cx="91440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(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Arial" pitchFamily="34" charset="0"/>
              </a:rPr>
              <a:t>二</a:t>
            </a:r>
            <a:r>
              <a:rPr lang="en-US" altLang="zh-CN" sz="3200" b="1">
                <a:latin typeface="黑体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) </a:t>
            </a:r>
            <a:r>
              <a:rPr lang="zh-CN" altLang="en-US" sz="3200" b="1">
                <a:latin typeface="黑体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电与热的综合</a:t>
            </a:r>
            <a:endParaRPr lang="zh-CN" altLang="en-US" sz="3200" b="1">
              <a:latin typeface="黑体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050" name="Text Box 6"/>
          <p:cNvSpPr/>
          <p:nvPr/>
        </p:nvSpPr>
        <p:spPr>
          <a:xfrm>
            <a:off x="0" y="1395413"/>
            <a:ext cx="91440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40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五、综合计算题</a:t>
            </a:r>
            <a:endParaRPr lang="zh-CN" altLang="en-US" sz="4000" b="1"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3" name="对象 1"/>
          <p:cNvGraphicFramePr>
            <a:graphicFrameLocks noChangeAspect="1"/>
          </p:cNvGraphicFramePr>
          <p:nvPr/>
        </p:nvGraphicFramePr>
        <p:xfrm>
          <a:off x="457200" y="681038"/>
          <a:ext cx="8239125" cy="52720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8239125" imgH="5272087" progId="Word.Document.12">
                  <p:embed/>
                </p:oleObj>
              </mc:Choice>
              <mc:Fallback>
                <p:oleObj r:id="rId2" imgW="8239125" imgH="527208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7200" y="681038"/>
                        <a:ext cx="8239125" cy="5272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4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9388" y="3910013"/>
            <a:ext cx="6254750" cy="24018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7" name="对象 1"/>
          <p:cNvGraphicFramePr>
            <a:graphicFrameLocks noChangeAspect="1"/>
          </p:cNvGraphicFramePr>
          <p:nvPr/>
        </p:nvGraphicFramePr>
        <p:xfrm>
          <a:off x="506413" y="447675"/>
          <a:ext cx="7907337" cy="3629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7907337" imgH="3629025" progId="Word.Document.12">
                  <p:embed/>
                </p:oleObj>
              </mc:Choice>
              <mc:Fallback>
                <p:oleObj r:id="rId2" imgW="7907337" imgH="36290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06413" y="447675"/>
                        <a:ext cx="7907337" cy="362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8" name="对象 1"/>
          <p:cNvGraphicFramePr>
            <a:graphicFrameLocks noChangeAspect="1"/>
          </p:cNvGraphicFramePr>
          <p:nvPr/>
        </p:nvGraphicFramePr>
        <p:xfrm>
          <a:off x="679450" y="1081088"/>
          <a:ext cx="7743825" cy="65960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7743825" imgH="6596062" progId="Word.Document.12">
                  <p:embed/>
                </p:oleObj>
              </mc:Choice>
              <mc:Fallback>
                <p:oleObj r:id="rId4" imgW="7743825" imgH="65960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79450" y="1081088"/>
                        <a:ext cx="7743825" cy="6596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1" name="对象 1"/>
          <p:cNvGraphicFramePr>
            <a:graphicFrameLocks noChangeAspect="1"/>
          </p:cNvGraphicFramePr>
          <p:nvPr/>
        </p:nvGraphicFramePr>
        <p:xfrm>
          <a:off x="563563" y="498475"/>
          <a:ext cx="7908925" cy="2003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7908925" imgH="2003425" progId="Word.Document.12">
                  <p:embed/>
                </p:oleObj>
              </mc:Choice>
              <mc:Fallback>
                <p:oleObj r:id="rId2" imgW="7908925" imgH="20034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498475"/>
                        <a:ext cx="7908925" cy="2003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2" name="对象 1"/>
          <p:cNvGraphicFramePr>
            <a:graphicFrameLocks noChangeAspect="1"/>
          </p:cNvGraphicFramePr>
          <p:nvPr/>
        </p:nvGraphicFramePr>
        <p:xfrm>
          <a:off x="641350" y="1620838"/>
          <a:ext cx="8064500" cy="5592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4" imgW="8064500" imgH="5592762" progId="Word.Document.12">
                  <p:embed/>
                </p:oleObj>
              </mc:Choice>
              <mc:Fallback>
                <p:oleObj r:id="rId4" imgW="8064500" imgH="55927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1350" y="1620838"/>
                        <a:ext cx="8064500" cy="5592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"/>
          <p:cNvGraphicFramePr>
            <a:graphicFrameLocks noChangeAspect="1"/>
          </p:cNvGraphicFramePr>
          <p:nvPr/>
        </p:nvGraphicFramePr>
        <p:xfrm>
          <a:off x="563563" y="496888"/>
          <a:ext cx="8415337" cy="3598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8415337" imgH="3598862" progId="Word.Document.12">
                  <p:embed/>
                </p:oleObj>
              </mc:Choice>
              <mc:Fallback>
                <p:oleObj r:id="rId2" imgW="8415337" imgH="35988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496888"/>
                        <a:ext cx="8415337" cy="3598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6" name="对象 1"/>
          <p:cNvGraphicFramePr>
            <a:graphicFrameLocks noChangeAspect="1"/>
          </p:cNvGraphicFramePr>
          <p:nvPr/>
        </p:nvGraphicFramePr>
        <p:xfrm>
          <a:off x="627063" y="2686050"/>
          <a:ext cx="7870825" cy="55673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4" imgW="7870825" imgH="5567363" progId="Word.Document.12">
                  <p:embed/>
                </p:oleObj>
              </mc:Choice>
              <mc:Fallback>
                <p:oleObj r:id="rId4" imgW="7870825" imgH="556736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27063" y="2686050"/>
                        <a:ext cx="7870825" cy="5567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9" name="对象 1"/>
          <p:cNvGraphicFramePr>
            <a:graphicFrameLocks noChangeAspect="1"/>
          </p:cNvGraphicFramePr>
          <p:nvPr/>
        </p:nvGraphicFramePr>
        <p:xfrm>
          <a:off x="496888" y="417513"/>
          <a:ext cx="8170862" cy="49037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8170862" imgH="4903787" progId="Word.Document.12">
                  <p:embed/>
                </p:oleObj>
              </mc:Choice>
              <mc:Fallback>
                <p:oleObj r:id="rId2" imgW="8170862" imgH="490378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96888" y="417513"/>
                        <a:ext cx="8170862" cy="4903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5950" y="3195638"/>
            <a:ext cx="2852738" cy="34464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"/>
          <p:cNvGraphicFramePr>
            <a:graphicFrameLocks noChangeAspect="1"/>
          </p:cNvGraphicFramePr>
          <p:nvPr/>
        </p:nvGraphicFramePr>
        <p:xfrm>
          <a:off x="563563" y="496888"/>
          <a:ext cx="8123237" cy="2809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8123237" imgH="2809875" progId="Word.Document.12">
                  <p:embed/>
                </p:oleObj>
              </mc:Choice>
              <mc:Fallback>
                <p:oleObj r:id="rId2" imgW="8123237" imgH="28098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496888"/>
                        <a:ext cx="8123237" cy="2809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4" name="对象 1"/>
          <p:cNvGraphicFramePr>
            <a:graphicFrameLocks noChangeAspect="1"/>
          </p:cNvGraphicFramePr>
          <p:nvPr/>
        </p:nvGraphicFramePr>
        <p:xfrm>
          <a:off x="709613" y="2819400"/>
          <a:ext cx="8356600" cy="5632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8356600" imgH="5632450" progId="Word.Document.12">
                  <p:embed/>
                </p:oleObj>
              </mc:Choice>
              <mc:Fallback>
                <p:oleObj r:id="rId4" imgW="8356600" imgH="56324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09613" y="2819400"/>
                        <a:ext cx="8356600" cy="563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563563" y="496888"/>
          <a:ext cx="7908925" cy="1993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7908925" imgH="1993900" progId="Word.Document.12">
                  <p:embed/>
                </p:oleObj>
              </mc:Choice>
              <mc:Fallback>
                <p:oleObj r:id="rId2" imgW="7908925" imgH="1993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496888"/>
                        <a:ext cx="7908925" cy="1993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8" name="对象 1"/>
          <p:cNvGraphicFramePr>
            <a:graphicFrameLocks noChangeAspect="1"/>
          </p:cNvGraphicFramePr>
          <p:nvPr/>
        </p:nvGraphicFramePr>
        <p:xfrm>
          <a:off x="563563" y="1614488"/>
          <a:ext cx="8328025" cy="5613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4" imgW="8328025" imgH="5613400" progId="Word.Document.12">
                  <p:embed/>
                </p:oleObj>
              </mc:Choice>
              <mc:Fallback>
                <p:oleObj r:id="rId4" imgW="8328025" imgH="5613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3563" y="1614488"/>
                        <a:ext cx="8328025" cy="5613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1" name="对象 1"/>
          <p:cNvGraphicFramePr>
            <a:graphicFrameLocks noChangeAspect="1"/>
          </p:cNvGraphicFramePr>
          <p:nvPr/>
        </p:nvGraphicFramePr>
        <p:xfrm>
          <a:off x="563563" y="544513"/>
          <a:ext cx="7918450" cy="23637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7918450" imgH="2363787" progId="Word.Document.12">
                  <p:embed/>
                </p:oleObj>
              </mc:Choice>
              <mc:Fallback>
                <p:oleObj r:id="rId2" imgW="7918450" imgH="236378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544513"/>
                        <a:ext cx="7918450" cy="2363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2" name="对象 1"/>
          <p:cNvGraphicFramePr>
            <a:graphicFrameLocks noChangeAspect="1"/>
          </p:cNvGraphicFramePr>
          <p:nvPr/>
        </p:nvGraphicFramePr>
        <p:xfrm>
          <a:off x="730250" y="2295525"/>
          <a:ext cx="8199438" cy="5526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4" imgW="8199438" imgH="5526088" progId="Word.Document.12">
                  <p:embed/>
                </p:oleObj>
              </mc:Choice>
              <mc:Fallback>
                <p:oleObj r:id="rId4" imgW="8199438" imgH="552608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30250" y="2295525"/>
                        <a:ext cx="8199438" cy="5526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5" name="对象 1"/>
          <p:cNvGraphicFramePr>
            <a:graphicFrameLocks noChangeAspect="1"/>
          </p:cNvGraphicFramePr>
          <p:nvPr/>
        </p:nvGraphicFramePr>
        <p:xfrm>
          <a:off x="563563" y="544513"/>
          <a:ext cx="7918450" cy="313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7918450" imgH="3132137" progId="Word.Document.12">
                  <p:embed/>
                </p:oleObj>
              </mc:Choice>
              <mc:Fallback>
                <p:oleObj r:id="rId2" imgW="7918450" imgH="31321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544513"/>
                        <a:ext cx="7918450" cy="313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6" name="对象 1"/>
          <p:cNvGraphicFramePr>
            <a:graphicFrameLocks noChangeAspect="1"/>
          </p:cNvGraphicFramePr>
          <p:nvPr/>
        </p:nvGraphicFramePr>
        <p:xfrm>
          <a:off x="690563" y="2849563"/>
          <a:ext cx="8229600" cy="55546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4" imgW="8229600" imgH="5554662" progId="Word.Document.12">
                  <p:embed/>
                </p:oleObj>
              </mc:Choice>
              <mc:Fallback>
                <p:oleObj r:id="rId4" imgW="8229600" imgH="55546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90563" y="2849563"/>
                        <a:ext cx="8229600" cy="5554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89" name="对象 1"/>
          <p:cNvGraphicFramePr>
            <a:graphicFrameLocks noChangeAspect="1"/>
          </p:cNvGraphicFramePr>
          <p:nvPr/>
        </p:nvGraphicFramePr>
        <p:xfrm>
          <a:off x="563563" y="593725"/>
          <a:ext cx="7908925" cy="685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7908925" imgH="6858000" progId="Word.Document.12">
                  <p:embed/>
                </p:oleObj>
              </mc:Choice>
              <mc:Fallback>
                <p:oleObj r:id="rId2" imgW="7908925" imgH="68580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593725"/>
                        <a:ext cx="7908925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8613" y="3551238"/>
            <a:ext cx="5946775" cy="24923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3" name="对象 1"/>
          <p:cNvGraphicFramePr>
            <a:graphicFrameLocks noChangeAspect="1"/>
          </p:cNvGraphicFramePr>
          <p:nvPr/>
        </p:nvGraphicFramePr>
        <p:xfrm>
          <a:off x="563563" y="544513"/>
          <a:ext cx="7918450" cy="23637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7918450" imgH="2363787" progId="Word.Document.12">
                  <p:embed/>
                </p:oleObj>
              </mc:Choice>
              <mc:Fallback>
                <p:oleObj r:id="rId2" imgW="7918450" imgH="236378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544513"/>
                        <a:ext cx="7918450" cy="2363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4" name="对象 1"/>
          <p:cNvGraphicFramePr>
            <a:graphicFrameLocks noChangeAspect="1"/>
          </p:cNvGraphicFramePr>
          <p:nvPr/>
        </p:nvGraphicFramePr>
        <p:xfrm>
          <a:off x="742950" y="1260475"/>
          <a:ext cx="7739063" cy="59721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4" imgW="7739063" imgH="5972175" progId="Word.Document.12">
                  <p:embed/>
                </p:oleObj>
              </mc:Choice>
              <mc:Fallback>
                <p:oleObj r:id="rId4" imgW="7739063" imgH="59721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42950" y="1260475"/>
                        <a:ext cx="7739063" cy="5972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7" name="对象 1"/>
          <p:cNvGraphicFramePr>
            <a:graphicFrameLocks noChangeAspect="1"/>
          </p:cNvGraphicFramePr>
          <p:nvPr/>
        </p:nvGraphicFramePr>
        <p:xfrm>
          <a:off x="563563" y="506413"/>
          <a:ext cx="7918450" cy="23637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7918450" imgH="2363787" progId="Word.Document.12">
                  <p:embed/>
                </p:oleObj>
              </mc:Choice>
              <mc:Fallback>
                <p:oleObj r:id="rId2" imgW="7918450" imgH="236378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506413"/>
                        <a:ext cx="7918450" cy="2363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8" name="对象 1"/>
          <p:cNvGraphicFramePr>
            <a:graphicFrameLocks noChangeAspect="1"/>
          </p:cNvGraphicFramePr>
          <p:nvPr/>
        </p:nvGraphicFramePr>
        <p:xfrm>
          <a:off x="563563" y="930275"/>
          <a:ext cx="7840662" cy="6051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4" imgW="7840662" imgH="6051550" progId="Word.Document.12">
                  <p:embed/>
                </p:oleObj>
              </mc:Choice>
              <mc:Fallback>
                <p:oleObj r:id="rId4" imgW="7840662" imgH="60515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3563" y="930275"/>
                        <a:ext cx="7840662" cy="6051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1" name="对象 1"/>
          <p:cNvGraphicFramePr>
            <a:graphicFrameLocks noChangeAspect="1"/>
          </p:cNvGraphicFramePr>
          <p:nvPr/>
        </p:nvGraphicFramePr>
        <p:xfrm>
          <a:off x="850900" y="611188"/>
          <a:ext cx="7442200" cy="43100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7442200" imgH="4310062" progId="Word.Document.12">
                  <p:embed/>
                </p:oleObj>
              </mc:Choice>
              <mc:Fallback>
                <p:oleObj r:id="rId2" imgW="7442200" imgH="431006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50900" y="611188"/>
                        <a:ext cx="7442200" cy="4310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5" name="对象 1"/>
          <p:cNvGraphicFramePr>
            <a:graphicFrameLocks noChangeAspect="1"/>
          </p:cNvGraphicFramePr>
          <p:nvPr/>
        </p:nvGraphicFramePr>
        <p:xfrm>
          <a:off x="604838" y="739775"/>
          <a:ext cx="7954962" cy="68087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7954962" imgH="6808788" progId="Word.Document.12">
                  <p:embed/>
                </p:oleObj>
              </mc:Choice>
              <mc:Fallback>
                <p:oleObj r:id="rId2" imgW="7954962" imgH="680878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4838" y="739775"/>
                        <a:ext cx="7954962" cy="6808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文本框 1"/>
          <p:cNvSpPr txBox="1"/>
          <p:nvPr/>
        </p:nvSpPr>
        <p:spPr>
          <a:xfrm>
            <a:off x="2617786" y="2160587"/>
            <a:ext cx="3908425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lvl="0" algn="ctr" defTabSz="914400" fontAlgn="base">
              <a:buClrTx/>
              <a:buSzTx/>
              <a:buFontTx/>
              <a:defRPr/>
            </a:pPr>
            <a:r>
              <a:rPr kumimoji="0" lang="zh-CN" altLang="en-US" sz="8800" strike="noStrike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方正书宋_GBK" pitchFamily="65" charset="-122"/>
                <a:ea typeface="方正书宋_GBK" pitchFamily="65" charset="-122"/>
                <a:cs typeface="+mn-cs"/>
              </a:rPr>
              <a:t>谢谢！</a:t>
            </a:r>
            <a:endParaRPr kumimoji="0" lang="zh-CN" altLang="en-US" sz="8800" strike="noStrike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方正书宋_GBK" pitchFamily="65" charset="-122"/>
              <a:ea typeface="方正书宋_GBK" pitchFamily="65" charset="-122"/>
              <a:cs typeface="+mn-cs"/>
            </a:endParaRPr>
          </a:p>
        </p:txBody>
      </p:sp>
      <p:pic>
        <p:nvPicPr>
          <p:cNvPr id="17410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10800" y="107061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3</Paragraphs>
  <Slides>16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3">
      <vt:lpstr>Arial</vt:lpstr>
      <vt:lpstr>宋体</vt:lpstr>
      <vt:lpstr>黑体</vt:lpstr>
      <vt:lpstr>华文楷体</vt:lpstr>
      <vt:lpstr>方正书宋_GBK</vt:lpstr>
      <vt:lpstr>Wingdings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2021-01-18T18:37:17.737</cp:lastPrinted>
  <dcterms:created xsi:type="dcterms:W3CDTF">2021-01-18T18:37:17Z</dcterms:created>
  <dcterms:modified xsi:type="dcterms:W3CDTF">2021-01-18T10:37:18Z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