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custDataLst>
    <p:tags r:id="rId17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" Target="slides/slide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pPr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2D6D0FC-1684-4972-9796-FD3DE0D9E17D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.docx" TargetMode="Internal" /><Relationship Id="rId3" Type="http://schemas.openxmlformats.org/officeDocument/2006/relationships/image" Target="../media/image1.emf" /><Relationship Id="rId4" Type="http://schemas.openxmlformats.org/officeDocument/2006/relationships/image" Target="../media/image2.png" /><Relationship Id="rId5" Type="http://schemas.openxmlformats.org/officeDocument/2006/relationships/image" Target="../media/image3.png" /><Relationship Id="rId6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.docx" TargetMode="Internal" /><Relationship Id="rId3" Type="http://schemas.openxmlformats.org/officeDocument/2006/relationships/image" Target="../media/image4.emf" /><Relationship Id="rId4" Type="http://schemas.openxmlformats.org/officeDocument/2006/relationships/image" Target="../media/image5.png" /><Relationship Id="rId5" Type="http://schemas.openxmlformats.org/officeDocument/2006/relationships/image" Target="../media/image6.png" /><Relationship Id="rId6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3.docx" TargetMode="Internal" /><Relationship Id="rId3" Type="http://schemas.openxmlformats.org/officeDocument/2006/relationships/image" Target="../media/image7.emf" /><Relationship Id="rId4" Type="http://schemas.openxmlformats.org/officeDocument/2006/relationships/image" Target="../media/image8.png" /><Relationship Id="rId5" Type="http://schemas.openxmlformats.org/officeDocument/2006/relationships/image" Target="../media/image9.png" /><Relationship Id="rId6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4.docx" TargetMode="Internal" /><Relationship Id="rId3" Type="http://schemas.openxmlformats.org/officeDocument/2006/relationships/image" Target="../media/image10.emf" /><Relationship Id="rId4" Type="http://schemas.openxmlformats.org/officeDocument/2006/relationships/image" Target="../media/image11.png" /><Relationship Id="rId5" Type="http://schemas.openxmlformats.org/officeDocument/2006/relationships/image" Target="../media/image12.png" /><Relationship Id="rId6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13.emf" /><Relationship Id="rId4" Type="http://schemas.openxmlformats.org/officeDocument/2006/relationships/image" Target="../media/image14.png" /><Relationship Id="rId5" Type="http://schemas.openxmlformats.org/officeDocument/2006/relationships/image" Target="../media/image15.png" /><Relationship Id="rId6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6.docx" TargetMode="Internal" /><Relationship Id="rId3" Type="http://schemas.openxmlformats.org/officeDocument/2006/relationships/image" Target="../media/image16.emf" /><Relationship Id="rId4" Type="http://schemas.openxmlformats.org/officeDocument/2006/relationships/image" Target="../media/image17.png" /><Relationship Id="rId5" Type="http://schemas.openxmlformats.org/officeDocument/2006/relationships/image" Target="../media/image18.png" /><Relationship Id="rId6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7.docx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image" Target="../media/image21.png" /><Relationship Id="rId6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8.docx" TargetMode="Internal" /><Relationship Id="rId3" Type="http://schemas.openxmlformats.org/officeDocument/2006/relationships/image" Target="../media/image22.emf" /><Relationship Id="rId4" Type="http://schemas.openxmlformats.org/officeDocument/2006/relationships/image" Target="../media/image23.png" /><Relationship Id="rId5" Type="http://schemas.openxmlformats.org/officeDocument/2006/relationships/image" Target="../media/image24.png" /><Relationship Id="rId6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9.docx" TargetMode="Internal" /><Relationship Id="rId3" Type="http://schemas.openxmlformats.org/officeDocument/2006/relationships/image" Target="../media/image25.emf" /><Relationship Id="rId4" Type="http://schemas.openxmlformats.org/officeDocument/2006/relationships/image" Target="../media/image26.png" /><Relationship Id="rId5" Type="http://schemas.openxmlformats.org/officeDocument/2006/relationships/image" Target="../media/image27.png" /><Relationship Id="rId6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0.docx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29.png" /><Relationship Id="rId5" Type="http://schemas.openxmlformats.org/officeDocument/2006/relationships/image" Target="../media/image30.png" /><Relationship Id="rId6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1.docx" TargetMode="Internal" /><Relationship Id="rId3" Type="http://schemas.openxmlformats.org/officeDocument/2006/relationships/image" Target="../media/image31.emf" /><Relationship Id="rId4" Type="http://schemas.openxmlformats.org/officeDocument/2006/relationships/image" Target="../media/image32.png" /><Relationship Id="rId5" Type="http://schemas.openxmlformats.org/officeDocument/2006/relationships/image" Target="../media/image33.png" /><Relationship Id="rId6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2.docx" TargetMode="Internal" /><Relationship Id="rId3" Type="http://schemas.openxmlformats.org/officeDocument/2006/relationships/image" Target="../media/image34.emf" /><Relationship Id="rId4" Type="http://schemas.openxmlformats.org/officeDocument/2006/relationships/image" Target="../media/image35.png" /><Relationship Id="rId5" Type="http://schemas.openxmlformats.org/officeDocument/2006/relationships/image" Target="../media/image36.png" /><Relationship Id="rId6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3.docx" TargetMode="Internal" /><Relationship Id="rId3" Type="http://schemas.openxmlformats.org/officeDocument/2006/relationships/image" Target="../media/image37.emf" /><Relationship Id="rId4" Type="http://schemas.openxmlformats.org/officeDocument/2006/relationships/image" Target="../media/image38.png" /><Relationship Id="rId5" Type="http://schemas.openxmlformats.org/officeDocument/2006/relationships/image" Target="../media/image39.png" /><Relationship Id="rId6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9" name="Text Box 6"/>
          <p:cNvSpPr/>
          <p:nvPr/>
        </p:nvSpPr>
        <p:spPr>
          <a:xfrm>
            <a:off x="0" y="2643188"/>
            <a:ext cx="91440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r>
              <a:rPr lang="zh-CN" altLang="en-US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二、实验类创新作图题</a:t>
            </a:r>
            <a:endParaRPr lang="zh-CN" altLang="en-US" sz="3200" b="1">
              <a:latin typeface="黑体" pitchFamily="49" charset="-122"/>
              <a:ea typeface="黑体" pitchFamily="49" charset="-122"/>
              <a:sym typeface="Arial" pitchFamily="34" charset="0"/>
            </a:endParaRPr>
          </a:p>
        </p:txBody>
      </p:sp>
      <p:sp>
        <p:nvSpPr>
          <p:cNvPr id="2050" name="Text Box 6"/>
          <p:cNvSpPr/>
          <p:nvPr/>
        </p:nvSpPr>
        <p:spPr>
          <a:xfrm>
            <a:off x="0" y="1395413"/>
            <a:ext cx="91440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专题二　实验题</a:t>
            </a:r>
            <a:endParaRPr lang="zh-CN" altLang="en-US" sz="4000" b="1">
              <a:latin typeface="华文楷体" pitchFamily="2" charset="-122"/>
              <a:ea typeface="华文楷体" pitchFamily="2" charset="-122"/>
              <a:sym typeface="Arial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3" name="对象 1"/>
          <p:cNvGraphicFramePr>
            <a:graphicFrameLocks noChangeAspect="1"/>
          </p:cNvGraphicFramePr>
          <p:nvPr/>
        </p:nvGraphicFramePr>
        <p:xfrm>
          <a:off x="560388" y="698500"/>
          <a:ext cx="7934325" cy="677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7934325" imgH="6773863" progId="Word.Document.12">
                  <p:embed/>
                </p:oleObj>
              </mc:Choice>
              <mc:Fallback>
                <p:oleObj r:id="rId2" imgW="7934325" imgH="67738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0388" y="698500"/>
                        <a:ext cx="7934325" cy="677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4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263" y="1760538"/>
            <a:ext cx="2176462" cy="46497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5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2163" y="2743200"/>
            <a:ext cx="4205287" cy="2324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7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163" y="1825625"/>
            <a:ext cx="5495925" cy="2376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9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4350" y="4383088"/>
            <a:ext cx="3065463" cy="22463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1" name="对象 1"/>
          <p:cNvGraphicFramePr>
            <a:graphicFrameLocks noChangeAspect="1"/>
          </p:cNvGraphicFramePr>
          <p:nvPr/>
        </p:nvGraphicFramePr>
        <p:xfrm>
          <a:off x="560388" y="698500"/>
          <a:ext cx="8112125" cy="677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8112125" imgH="6773863" progId="Word.Document.12">
                  <p:embed/>
                </p:oleObj>
              </mc:Choice>
              <mc:Fallback>
                <p:oleObj r:id="rId2" imgW="8112125" imgH="67738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0388" y="698500"/>
                        <a:ext cx="8112125" cy="677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788" y="2924175"/>
            <a:ext cx="3097212" cy="3019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3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924175"/>
            <a:ext cx="3119438" cy="30337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"/>
          <p:cNvGraphicFramePr>
            <a:graphicFrameLocks noChangeAspect="1"/>
          </p:cNvGraphicFramePr>
          <p:nvPr/>
        </p:nvGraphicFramePr>
        <p:xfrm>
          <a:off x="588963" y="622300"/>
          <a:ext cx="7934325" cy="677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7934325" imgH="6773863" progId="Word.Document.12">
                  <p:embed/>
                </p:oleObj>
              </mc:Choice>
              <mc:Fallback>
                <p:oleObj r:id="rId2" imgW="7934325" imgH="67738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88963" y="622300"/>
                        <a:ext cx="7934325" cy="677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313" y="3086100"/>
            <a:ext cx="3832225" cy="29384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7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3288" y="3086100"/>
            <a:ext cx="3914775" cy="29384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9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900" y="2419350"/>
            <a:ext cx="3990975" cy="1717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1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9013" y="2419350"/>
            <a:ext cx="3406775" cy="32877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"/>
          <p:cNvGraphicFramePr>
            <a:graphicFrameLocks noChangeAspect="1"/>
          </p:cNvGraphicFramePr>
          <p:nvPr/>
        </p:nvGraphicFramePr>
        <p:xfrm>
          <a:off x="609600" y="612775"/>
          <a:ext cx="7924800" cy="6777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7924800" imgH="6777038" progId="Word.Document.12">
                  <p:embed/>
                </p:oleObj>
              </mc:Choice>
              <mc:Fallback>
                <p:oleObj r:id="rId2" imgW="7924800" imgH="677703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9600" y="612775"/>
                        <a:ext cx="7924800" cy="6777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4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2339975"/>
            <a:ext cx="5349875" cy="20891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5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000" y="4706938"/>
            <a:ext cx="5532438" cy="1609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525463" y="612775"/>
          <a:ext cx="8091487" cy="677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8091487" imgH="6773863" progId="Word.Document.12">
                  <p:embed/>
                </p:oleObj>
              </mc:Choice>
              <mc:Fallback>
                <p:oleObj r:id="rId2" imgW="8091487" imgH="67738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5463" y="612775"/>
                        <a:ext cx="8091487" cy="677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1025" y="2189163"/>
            <a:ext cx="5441950" cy="1870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19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5000" y="4219575"/>
            <a:ext cx="2794000" cy="2520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1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5025" y="2335213"/>
            <a:ext cx="2192338" cy="3795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3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638" y="2324100"/>
            <a:ext cx="2085975" cy="3800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对象 1"/>
          <p:cNvGraphicFramePr>
            <a:graphicFrameLocks noChangeAspect="1"/>
          </p:cNvGraphicFramePr>
          <p:nvPr/>
        </p:nvGraphicFramePr>
        <p:xfrm>
          <a:off x="560388" y="698500"/>
          <a:ext cx="8248650" cy="677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8248650" imgH="6773863" progId="Word.Document.12">
                  <p:embed/>
                </p:oleObj>
              </mc:Choice>
              <mc:Fallback>
                <p:oleObj r:id="rId2" imgW="8248650" imgH="67738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0388" y="698500"/>
                        <a:ext cx="8248650" cy="677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225" y="3081338"/>
            <a:ext cx="4008438" cy="20335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7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3600" y="3081338"/>
            <a:ext cx="4276725" cy="20335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89" name="对象 1"/>
          <p:cNvGraphicFramePr>
            <a:graphicFrameLocks noChangeAspect="1"/>
          </p:cNvGraphicFramePr>
          <p:nvPr/>
        </p:nvGraphicFramePr>
        <p:xfrm>
          <a:off x="560388" y="698500"/>
          <a:ext cx="8210550" cy="677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8210550" imgH="6773863" progId="Word.Document.12">
                  <p:embed/>
                </p:oleObj>
              </mc:Choice>
              <mc:Fallback>
                <p:oleObj r:id="rId2" imgW="8210550" imgH="67738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0388" y="698500"/>
                        <a:ext cx="8210550" cy="677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8825" y="1990725"/>
            <a:ext cx="2406650" cy="3762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1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638" y="1990725"/>
            <a:ext cx="1827212" cy="3829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3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4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6225" y="2457450"/>
            <a:ext cx="2771775" cy="38052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5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7563" y="2457450"/>
            <a:ext cx="4237037" cy="38052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7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0775" y="2921000"/>
            <a:ext cx="4316413" cy="1631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9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0775" y="4686300"/>
            <a:ext cx="4362450" cy="18002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1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825" y="2025650"/>
            <a:ext cx="3943350" cy="2774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2338" y="2025650"/>
            <a:ext cx="4011612" cy="2774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文本框 1"/>
          <p:cNvSpPr txBox="1"/>
          <p:nvPr/>
        </p:nvSpPr>
        <p:spPr>
          <a:xfrm>
            <a:off x="2617785" y="2160585"/>
            <a:ext cx="390842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lvl="0" algn="ctr" defTabSz="914400" eaLnBrk="0" fontAlgn="base" hangingPunct="0">
              <a:buClrTx/>
              <a:buSzTx/>
              <a:buFontTx/>
              <a:defRPr/>
            </a:pPr>
            <a:r>
              <a:rPr kumimoji="0" lang="zh-CN" altLang="en-US" sz="8800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方正书宋_GBK" pitchFamily="65" charset="-122"/>
                <a:ea typeface="方正书宋_GBK" pitchFamily="65" charset="-122"/>
                <a:cs typeface="+mn-cs"/>
              </a:rPr>
              <a:t>谢谢！</a:t>
            </a:r>
            <a:endParaRPr kumimoji="0" lang="zh-CN" altLang="en-US" sz="8800" strike="noStrike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方正书宋_GBK" pitchFamily="65" charset="-122"/>
              <a:ea typeface="方正书宋_GBK" pitchFamily="65" charset="-122"/>
              <a:cs typeface="+mn-cs"/>
            </a:endParaRPr>
          </a:p>
        </p:txBody>
      </p:sp>
      <p:pic>
        <p:nvPicPr>
          <p:cNvPr id="1638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795000" y="117348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</Paragraphs>
  <Slides>15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2">
      <vt:lpstr>Arial</vt:lpstr>
      <vt:lpstr>宋体</vt:lpstr>
      <vt:lpstr>黑体</vt:lpstr>
      <vt:lpstr>华文楷体</vt:lpstr>
      <vt:lpstr>方正书宋_GBK</vt:lpstr>
      <vt:lpstr>Wingdings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2021-01-18T18:37:00.419</cp:lastPrinted>
  <dcterms:created xsi:type="dcterms:W3CDTF">2021-01-18T18:37:00Z</dcterms:created>
  <dcterms:modified xsi:type="dcterms:W3CDTF">2021-01-18T10:37:01Z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