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3" r:id="rId4"/>
  </p:sldMasterIdLst>
  <p:notesMasterIdLst>
    <p:notesMasterId r:id="rId23"/>
  </p:notesMasterIdLst>
  <p:sldIdLst>
    <p:sldId id="256" r:id="rId5"/>
    <p:sldId id="1042" r:id="rId6"/>
    <p:sldId id="1043" r:id="rId7"/>
    <p:sldId id="1045" r:id="rId8"/>
    <p:sldId id="1052" r:id="rId9"/>
    <p:sldId id="1053" r:id="rId10"/>
    <p:sldId id="1057" r:id="rId11"/>
    <p:sldId id="1059" r:id="rId12"/>
    <p:sldId id="1046" r:id="rId13"/>
    <p:sldId id="1063" r:id="rId14"/>
    <p:sldId id="1064" r:id="rId15"/>
    <p:sldId id="1070" r:id="rId16"/>
    <p:sldId id="1071" r:id="rId17"/>
    <p:sldId id="1072" r:id="rId18"/>
    <p:sldId id="1073" r:id="rId19"/>
    <p:sldId id="1079" r:id="rId20"/>
    <p:sldId id="1065" r:id="rId21"/>
    <p:sldId id="263" r:id="rId22"/>
  </p:sldIdLst>
  <p:sldSz cx="12192000" cy="6858000"/>
  <p:notesSz cx="6858000" cy="9144000"/>
  <p:custDataLst>
    <p:tags r:id="rId2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者" initials="作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8" Type="http://schemas.openxmlformats.org/officeDocument/2006/relationships/tags" Target="tags/tag134.xml"/><Relationship Id="rId27" Type="http://schemas.openxmlformats.org/officeDocument/2006/relationships/commentAuthors" Target="commentAuthors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notesMaster" Target="notesMasters/notesMaster1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27.wmf"/><Relationship Id="rId8" Type="http://schemas.openxmlformats.org/officeDocument/2006/relationships/image" Target="../media/image26.wmf"/><Relationship Id="rId71" Type="http://schemas.openxmlformats.org/officeDocument/2006/relationships/image" Target="../media/image89.wmf"/><Relationship Id="rId70" Type="http://schemas.openxmlformats.org/officeDocument/2006/relationships/image" Target="../media/image88.wmf"/><Relationship Id="rId7" Type="http://schemas.openxmlformats.org/officeDocument/2006/relationships/image" Target="../media/image25.wmf"/><Relationship Id="rId69" Type="http://schemas.openxmlformats.org/officeDocument/2006/relationships/image" Target="../media/image87.wmf"/><Relationship Id="rId68" Type="http://schemas.openxmlformats.org/officeDocument/2006/relationships/image" Target="../media/image86.wmf"/><Relationship Id="rId67" Type="http://schemas.openxmlformats.org/officeDocument/2006/relationships/image" Target="../media/image85.wmf"/><Relationship Id="rId66" Type="http://schemas.openxmlformats.org/officeDocument/2006/relationships/image" Target="../media/image84.wmf"/><Relationship Id="rId65" Type="http://schemas.openxmlformats.org/officeDocument/2006/relationships/image" Target="../media/image83.wmf"/><Relationship Id="rId64" Type="http://schemas.openxmlformats.org/officeDocument/2006/relationships/image" Target="../media/image82.wmf"/><Relationship Id="rId63" Type="http://schemas.openxmlformats.org/officeDocument/2006/relationships/image" Target="../media/image81.wmf"/><Relationship Id="rId62" Type="http://schemas.openxmlformats.org/officeDocument/2006/relationships/image" Target="../media/image80.wmf"/><Relationship Id="rId61" Type="http://schemas.openxmlformats.org/officeDocument/2006/relationships/image" Target="../media/image79.wmf"/><Relationship Id="rId60" Type="http://schemas.openxmlformats.org/officeDocument/2006/relationships/image" Target="../media/image78.wmf"/><Relationship Id="rId6" Type="http://schemas.openxmlformats.org/officeDocument/2006/relationships/image" Target="../media/image24.wmf"/><Relationship Id="rId59" Type="http://schemas.openxmlformats.org/officeDocument/2006/relationships/image" Target="../media/image77.wmf"/><Relationship Id="rId58" Type="http://schemas.openxmlformats.org/officeDocument/2006/relationships/image" Target="../media/image76.wmf"/><Relationship Id="rId57" Type="http://schemas.openxmlformats.org/officeDocument/2006/relationships/image" Target="../media/image75.wmf"/><Relationship Id="rId56" Type="http://schemas.openxmlformats.org/officeDocument/2006/relationships/image" Target="../media/image74.wmf"/><Relationship Id="rId55" Type="http://schemas.openxmlformats.org/officeDocument/2006/relationships/image" Target="../media/image73.wmf"/><Relationship Id="rId54" Type="http://schemas.openxmlformats.org/officeDocument/2006/relationships/image" Target="../media/image72.wmf"/><Relationship Id="rId53" Type="http://schemas.openxmlformats.org/officeDocument/2006/relationships/image" Target="../media/image71.wmf"/><Relationship Id="rId52" Type="http://schemas.openxmlformats.org/officeDocument/2006/relationships/image" Target="../media/image70.wmf"/><Relationship Id="rId51" Type="http://schemas.openxmlformats.org/officeDocument/2006/relationships/image" Target="../media/image69.wmf"/><Relationship Id="rId50" Type="http://schemas.openxmlformats.org/officeDocument/2006/relationships/image" Target="../media/image68.wmf"/><Relationship Id="rId5" Type="http://schemas.openxmlformats.org/officeDocument/2006/relationships/image" Target="../media/image23.wmf"/><Relationship Id="rId49" Type="http://schemas.openxmlformats.org/officeDocument/2006/relationships/image" Target="../media/image67.wmf"/><Relationship Id="rId48" Type="http://schemas.openxmlformats.org/officeDocument/2006/relationships/image" Target="../media/image66.wmf"/><Relationship Id="rId47" Type="http://schemas.openxmlformats.org/officeDocument/2006/relationships/image" Target="../media/image65.wmf"/><Relationship Id="rId46" Type="http://schemas.openxmlformats.org/officeDocument/2006/relationships/image" Target="../media/image64.wmf"/><Relationship Id="rId45" Type="http://schemas.openxmlformats.org/officeDocument/2006/relationships/image" Target="../media/image63.wmf"/><Relationship Id="rId44" Type="http://schemas.openxmlformats.org/officeDocument/2006/relationships/image" Target="../media/image62.wmf"/><Relationship Id="rId43" Type="http://schemas.openxmlformats.org/officeDocument/2006/relationships/image" Target="../media/image61.wmf"/><Relationship Id="rId42" Type="http://schemas.openxmlformats.org/officeDocument/2006/relationships/image" Target="../media/image60.wmf"/><Relationship Id="rId41" Type="http://schemas.openxmlformats.org/officeDocument/2006/relationships/image" Target="../media/image59.wmf"/><Relationship Id="rId40" Type="http://schemas.openxmlformats.org/officeDocument/2006/relationships/image" Target="../media/image58.wmf"/><Relationship Id="rId4" Type="http://schemas.openxmlformats.org/officeDocument/2006/relationships/image" Target="../media/image22.wmf"/><Relationship Id="rId39" Type="http://schemas.openxmlformats.org/officeDocument/2006/relationships/image" Target="../media/image57.wmf"/><Relationship Id="rId38" Type="http://schemas.openxmlformats.org/officeDocument/2006/relationships/image" Target="../media/image56.wmf"/><Relationship Id="rId37" Type="http://schemas.openxmlformats.org/officeDocument/2006/relationships/image" Target="../media/image55.wmf"/><Relationship Id="rId36" Type="http://schemas.openxmlformats.org/officeDocument/2006/relationships/image" Target="../media/image54.wmf"/><Relationship Id="rId35" Type="http://schemas.openxmlformats.org/officeDocument/2006/relationships/image" Target="../media/image53.wmf"/><Relationship Id="rId34" Type="http://schemas.openxmlformats.org/officeDocument/2006/relationships/image" Target="../media/image52.wmf"/><Relationship Id="rId33" Type="http://schemas.openxmlformats.org/officeDocument/2006/relationships/image" Target="../media/image51.wmf"/><Relationship Id="rId32" Type="http://schemas.openxmlformats.org/officeDocument/2006/relationships/image" Target="../media/image50.wmf"/><Relationship Id="rId31" Type="http://schemas.openxmlformats.org/officeDocument/2006/relationships/image" Target="../media/image49.wmf"/><Relationship Id="rId30" Type="http://schemas.openxmlformats.org/officeDocument/2006/relationships/image" Target="../media/image48.wmf"/><Relationship Id="rId3" Type="http://schemas.openxmlformats.org/officeDocument/2006/relationships/image" Target="../media/image21.wmf"/><Relationship Id="rId29" Type="http://schemas.openxmlformats.org/officeDocument/2006/relationships/image" Target="../media/image47.wmf"/><Relationship Id="rId28" Type="http://schemas.openxmlformats.org/officeDocument/2006/relationships/image" Target="../media/image46.wmf"/><Relationship Id="rId27" Type="http://schemas.openxmlformats.org/officeDocument/2006/relationships/image" Target="../media/image45.wmf"/><Relationship Id="rId26" Type="http://schemas.openxmlformats.org/officeDocument/2006/relationships/image" Target="../media/image44.wmf"/><Relationship Id="rId25" Type="http://schemas.openxmlformats.org/officeDocument/2006/relationships/image" Target="../media/image43.wmf"/><Relationship Id="rId24" Type="http://schemas.openxmlformats.org/officeDocument/2006/relationships/image" Target="../media/image42.wmf"/><Relationship Id="rId23" Type="http://schemas.openxmlformats.org/officeDocument/2006/relationships/image" Target="../media/image41.wmf"/><Relationship Id="rId22" Type="http://schemas.openxmlformats.org/officeDocument/2006/relationships/image" Target="../media/image40.wmf"/><Relationship Id="rId21" Type="http://schemas.openxmlformats.org/officeDocument/2006/relationships/image" Target="../media/image39.wmf"/><Relationship Id="rId20" Type="http://schemas.openxmlformats.org/officeDocument/2006/relationships/image" Target="../media/image38.wmf"/><Relationship Id="rId2" Type="http://schemas.openxmlformats.org/officeDocument/2006/relationships/image" Target="../media/image20.wmf"/><Relationship Id="rId19" Type="http://schemas.openxmlformats.org/officeDocument/2006/relationships/image" Target="../media/image37.wmf"/><Relationship Id="rId18" Type="http://schemas.openxmlformats.org/officeDocument/2006/relationships/image" Target="../media/image36.wmf"/><Relationship Id="rId17" Type="http://schemas.openxmlformats.org/officeDocument/2006/relationships/image" Target="../media/image35.wmf"/><Relationship Id="rId16" Type="http://schemas.openxmlformats.org/officeDocument/2006/relationships/image" Target="../media/image34.wmf"/><Relationship Id="rId15" Type="http://schemas.openxmlformats.org/officeDocument/2006/relationships/image" Target="../media/image33.wmf"/><Relationship Id="rId14" Type="http://schemas.openxmlformats.org/officeDocument/2006/relationships/image" Target="../media/image32.wmf"/><Relationship Id="rId13" Type="http://schemas.openxmlformats.org/officeDocument/2006/relationships/image" Target="../media/image31.wmf"/><Relationship Id="rId12" Type="http://schemas.openxmlformats.org/officeDocument/2006/relationships/image" Target="../media/image30.wmf"/><Relationship Id="rId11" Type="http://schemas.openxmlformats.org/officeDocument/2006/relationships/image" Target="../media/image29.wmf"/><Relationship Id="rId10" Type="http://schemas.openxmlformats.org/officeDocument/2006/relationships/image" Target="../media/image28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71.xml"/><Relationship Id="rId5" Type="http://schemas.openxmlformats.org/officeDocument/2006/relationships/tags" Target="../tags/tag70.xml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7" Type="http://schemas.openxmlformats.org/officeDocument/2006/relationships/tags" Target="../tags/tag82.xml"/><Relationship Id="rId6" Type="http://schemas.openxmlformats.org/officeDocument/2006/relationships/tags" Target="../tags/tag81.xml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90.xml"/><Relationship Id="rId8" Type="http://schemas.openxmlformats.org/officeDocument/2006/relationships/tags" Target="../tags/tag89.xml"/><Relationship Id="rId7" Type="http://schemas.openxmlformats.org/officeDocument/2006/relationships/tags" Target="../tags/tag88.xml"/><Relationship Id="rId6" Type="http://schemas.openxmlformats.org/officeDocument/2006/relationships/tags" Target="../tags/tag87.xml"/><Relationship Id="rId5" Type="http://schemas.openxmlformats.org/officeDocument/2006/relationships/tags" Target="../tags/tag86.xml"/><Relationship Id="rId4" Type="http://schemas.openxmlformats.org/officeDocument/2006/relationships/tags" Target="../tags/tag85.xml"/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4" Type="http://schemas.openxmlformats.org/officeDocument/2006/relationships/tags" Target="../tags/tag97.xml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7" Type="http://schemas.openxmlformats.org/officeDocument/2006/relationships/tags" Target="../tags/tag103.xml"/><Relationship Id="rId6" Type="http://schemas.openxmlformats.org/officeDocument/2006/relationships/tags" Target="../tags/tag102.xml"/><Relationship Id="rId5" Type="http://schemas.openxmlformats.org/officeDocument/2006/relationships/tags" Target="../tags/tag101.xml"/><Relationship Id="rId4" Type="http://schemas.openxmlformats.org/officeDocument/2006/relationships/tags" Target="../tags/tag100.xml"/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4" Type="http://schemas.openxmlformats.org/officeDocument/2006/relationships/tags" Target="../tags/tag106.xml"/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112.xml"/><Relationship Id="rId4" Type="http://schemas.openxmlformats.org/officeDocument/2006/relationships/tags" Target="../tags/tag111.xml"/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5" Type="http://schemas.openxmlformats.org/officeDocument/2006/relationships/tags" Target="../tags/tag116.xml"/><Relationship Id="rId4" Type="http://schemas.openxmlformats.org/officeDocument/2006/relationships/tags" Target="../tags/tag115.xml"/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5" Type="http://schemas.openxmlformats.org/officeDocument/2006/relationships/tags" Target="../tags/tag126.xml"/><Relationship Id="rId4" Type="http://schemas.openxmlformats.org/officeDocument/2006/relationships/tags" Target="../tags/tag125.xml"/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7" Type="http://schemas.openxmlformats.org/officeDocument/2006/relationships/tags" Target="../tags/tag132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4" Type="http://schemas.openxmlformats.org/officeDocument/2006/relationships/tags" Target="../tags/tag129.xml"/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3" y="2588282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3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1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3" y="2588282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3" y="2588282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3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3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3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1" y="3808731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6" y="4511676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3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3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3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3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1"/>
            <a:ext cx="5283243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1" y="1296001"/>
            <a:ext cx="5283243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1" y="1789043"/>
            <a:ext cx="5283243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3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3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3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3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9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4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6" y="952501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1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3" y="2588282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1" y="3808731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6" y="4511676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1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框 6"/>
          <p:cNvSpPr txBox="1"/>
          <p:nvPr userDrawn="1"/>
        </p:nvSpPr>
        <p:spPr>
          <a:xfrm>
            <a:off x="225754" y="100302"/>
            <a:ext cx="3631353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0070C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</a:rPr>
              <a:t>新教材   新高考</a:t>
            </a:r>
            <a:endParaRPr lang="zh-CN" altLang="en-US" sz="2400">
              <a:solidFill>
                <a:srgbClr val="0070C0"/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</a:endParaRPr>
          </a:p>
        </p:txBody>
      </p:sp>
      <p:cxnSp>
        <p:nvCxnSpPr>
          <p:cNvPr id="10" name="直接连接符 9"/>
          <p:cNvCxnSpPr/>
          <p:nvPr userDrawn="1"/>
        </p:nvCxnSpPr>
        <p:spPr>
          <a:xfrm>
            <a:off x="150283" y="632143"/>
            <a:ext cx="1157066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3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3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3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命题调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10896534" y="507714"/>
            <a:ext cx="129546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algn="ctr"/>
            <a:r>
              <a:rPr lang="en-US" altLang="zh-CN"/>
              <a:t>-</a:t>
            </a:r>
            <a:fld id="{4BF17FCF-D4DA-449D-A468-DDB7E43619E6}" type="slidenum">
              <a:rPr lang="zh-CN" altLang="en-US" smtClean="0"/>
            </a:fld>
            <a:r>
              <a:rPr lang="en-US" altLang="zh-CN"/>
              <a:t>-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命题调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同侧圆角矩形 6"/>
          <p:cNvSpPr/>
          <p:nvPr userDrawn="1"/>
        </p:nvSpPr>
        <p:spPr>
          <a:xfrm>
            <a:off x="7481974" y="538158"/>
            <a:ext cx="1607220" cy="370871"/>
          </a:xfrm>
          <a:prstGeom prst="round2SameRect">
            <a:avLst/>
          </a:prstGeom>
          <a:gradFill flip="none" rotWithShape="1">
            <a:gsLst>
              <a:gs pos="0">
                <a:srgbClr val="FFD85D"/>
              </a:gs>
              <a:gs pos="100000">
                <a:srgbClr val="FFEDAB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关键能力</a:t>
            </a:r>
            <a:endParaRPr lang="zh-CN" altLang="en-US" sz="140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10896534" y="507714"/>
            <a:ext cx="129546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algn="ctr"/>
            <a:r>
              <a:rPr lang="en-US" altLang="zh-CN"/>
              <a:t>-</a:t>
            </a:r>
            <a:fld id="{4BF17FCF-D4DA-449D-A468-DDB7E43619E6}" type="slidenum">
              <a:rPr lang="zh-CN" altLang="en-US" smtClean="0"/>
            </a:fld>
            <a:r>
              <a:rPr lang="en-US" altLang="zh-CN"/>
              <a:t>-</a:t>
            </a:r>
            <a:endParaRPr lang="zh-CN" altLang="en-US"/>
          </a:p>
        </p:txBody>
      </p:sp>
      <p:cxnSp>
        <p:nvCxnSpPr>
          <p:cNvPr id="6" name="直接连接符 5"/>
          <p:cNvCxnSpPr/>
          <p:nvPr userDrawn="1"/>
        </p:nvCxnSpPr>
        <p:spPr>
          <a:xfrm>
            <a:off x="7783552" y="862564"/>
            <a:ext cx="999605" cy="0"/>
          </a:xfrm>
          <a:prstGeom prst="line">
            <a:avLst/>
          </a:prstGeom>
          <a:ln w="19050">
            <a:solidFill>
              <a:srgbClr val="FF85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命题调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10896534" y="507714"/>
            <a:ext cx="129546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algn="ctr"/>
            <a:r>
              <a:rPr lang="en-US" altLang="zh-CN"/>
              <a:t>-</a:t>
            </a:r>
            <a:fld id="{4BF17FCF-D4DA-449D-A468-DDB7E43619E6}" type="slidenum">
              <a:rPr lang="zh-CN" altLang="en-US" smtClean="0"/>
            </a:fld>
            <a:r>
              <a:rPr lang="en-US" altLang="zh-CN"/>
              <a:t>-</a:t>
            </a:r>
            <a:endParaRPr lang="zh-CN" altLang="en-US"/>
          </a:p>
        </p:txBody>
      </p:sp>
      <p:sp>
        <p:nvSpPr>
          <p:cNvPr id="3" name="同侧圆角矩形 2"/>
          <p:cNvSpPr/>
          <p:nvPr userDrawn="1"/>
        </p:nvSpPr>
        <p:spPr>
          <a:xfrm>
            <a:off x="9127702" y="538158"/>
            <a:ext cx="1607220" cy="370871"/>
          </a:xfrm>
          <a:prstGeom prst="round2SameRect">
            <a:avLst/>
          </a:prstGeom>
          <a:gradFill flip="none" rotWithShape="1">
            <a:gsLst>
              <a:gs pos="0">
                <a:srgbClr val="FFD85D"/>
              </a:gs>
              <a:gs pos="100000">
                <a:srgbClr val="FFEDAB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核心素养</a:t>
            </a:r>
            <a:endParaRPr lang="zh-CN" altLang="en-US" sz="1400">
              <a:solidFill>
                <a:srgbClr val="C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4" name="直接连接符 3"/>
          <p:cNvCxnSpPr/>
          <p:nvPr userDrawn="1"/>
        </p:nvCxnSpPr>
        <p:spPr>
          <a:xfrm>
            <a:off x="9429280" y="862564"/>
            <a:ext cx="999605" cy="0"/>
          </a:xfrm>
          <a:prstGeom prst="line">
            <a:avLst/>
          </a:prstGeom>
          <a:ln w="19050">
            <a:solidFill>
              <a:srgbClr val="FF85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rgbClr val="C8C8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SO_TEMPLATE" hidden="1"/>
          <p:cNvSpPr/>
          <p:nvPr>
            <p:custDataLst>
              <p:tags r:id="rId2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z="1350" strike="noStrike" noProof="1"/>
          </a:p>
        </p:txBody>
      </p:sp>
      <p:sp>
        <p:nvSpPr>
          <p:cNvPr id="6" name="任意形状 8"/>
          <p:cNvSpPr/>
          <p:nvPr>
            <p:custDataLst>
              <p:tags r:id="rId3"/>
            </p:custDataLst>
          </p:nvPr>
        </p:nvSpPr>
        <p:spPr>
          <a:xfrm>
            <a:off x="3914776" y="5413376"/>
            <a:ext cx="4340225" cy="1444625"/>
          </a:xfrm>
          <a:custGeom>
            <a:avLst/>
            <a:gdLst>
              <a:gd name="connsiteX0" fmla="*/ 2170488 w 4340977"/>
              <a:gd name="connsiteY0" fmla="*/ 0 h 1443841"/>
              <a:gd name="connsiteX1" fmla="*/ 4338490 w 4340977"/>
              <a:gd name="connsiteY1" fmla="*/ 1437048 h 1443841"/>
              <a:gd name="connsiteX2" fmla="*/ 4340977 w 4340977"/>
              <a:gd name="connsiteY2" fmla="*/ 1443841 h 1443841"/>
              <a:gd name="connsiteX3" fmla="*/ 0 w 4340977"/>
              <a:gd name="connsiteY3" fmla="*/ 1443841 h 1443841"/>
              <a:gd name="connsiteX4" fmla="*/ 2486 w 4340977"/>
              <a:gd name="connsiteY4" fmla="*/ 1437048 h 1443841"/>
              <a:gd name="connsiteX5" fmla="*/ 2170488 w 4340977"/>
              <a:gd name="connsiteY5" fmla="*/ 0 h 1443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40977" h="1443841">
                <a:moveTo>
                  <a:pt x="2170488" y="0"/>
                </a:moveTo>
                <a:cubicBezTo>
                  <a:pt x="3145094" y="0"/>
                  <a:pt x="3981300" y="592555"/>
                  <a:pt x="4338490" y="1437048"/>
                </a:cubicBezTo>
                <a:lnTo>
                  <a:pt x="4340977" y="1443841"/>
                </a:lnTo>
                <a:lnTo>
                  <a:pt x="0" y="1443841"/>
                </a:lnTo>
                <a:lnTo>
                  <a:pt x="2486" y="1437048"/>
                </a:lnTo>
                <a:cubicBezTo>
                  <a:pt x="359677" y="592555"/>
                  <a:pt x="1195883" y="0"/>
                  <a:pt x="2170488" y="0"/>
                </a:cubicBezTo>
                <a:close/>
              </a:path>
            </a:pathLst>
          </a:custGeom>
          <a:solidFill>
            <a:schemeClr val="accent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kumimoji="1" lang="zh-CN" altLang="en-US" sz="1350" strike="noStrike" noProof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任意形状 7"/>
          <p:cNvSpPr/>
          <p:nvPr>
            <p:custDataLst>
              <p:tags r:id="rId4"/>
            </p:custDataLst>
          </p:nvPr>
        </p:nvSpPr>
        <p:spPr>
          <a:xfrm>
            <a:off x="4981575" y="1"/>
            <a:ext cx="2228851" cy="904875"/>
          </a:xfrm>
          <a:custGeom>
            <a:avLst/>
            <a:gdLst>
              <a:gd name="connsiteX0" fmla="*/ 0 w 2229641"/>
              <a:gd name="connsiteY0" fmla="*/ 0 h 904197"/>
              <a:gd name="connsiteX1" fmla="*/ 2229641 w 2229641"/>
              <a:gd name="connsiteY1" fmla="*/ 0 h 904197"/>
              <a:gd name="connsiteX2" fmla="*/ 2165057 w 2229641"/>
              <a:gd name="connsiteY2" fmla="*/ 208053 h 904197"/>
              <a:gd name="connsiteX3" fmla="*/ 1114820 w 2229641"/>
              <a:gd name="connsiteY3" fmla="*/ 904197 h 904197"/>
              <a:gd name="connsiteX4" fmla="*/ 64583 w 2229641"/>
              <a:gd name="connsiteY4" fmla="*/ 208053 h 904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9641" h="904196">
                <a:moveTo>
                  <a:pt x="0" y="0"/>
                </a:moveTo>
                <a:lnTo>
                  <a:pt x="2229641" y="0"/>
                </a:lnTo>
                <a:lnTo>
                  <a:pt x="2165057" y="208053"/>
                </a:lnTo>
                <a:cubicBezTo>
                  <a:pt x="1992025" y="617148"/>
                  <a:pt x="1586945" y="904197"/>
                  <a:pt x="1114820" y="904197"/>
                </a:cubicBezTo>
                <a:cubicBezTo>
                  <a:pt x="642696" y="904197"/>
                  <a:pt x="237616" y="617148"/>
                  <a:pt x="64583" y="208053"/>
                </a:cubicBezTo>
                <a:close/>
              </a:path>
            </a:pathLst>
          </a:custGeom>
          <a:solidFill>
            <a:schemeClr val="accent2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kumimoji="1" lang="zh-CN" altLang="en-US" sz="1350" strike="noStrike" noProof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120391" y="2425700"/>
            <a:ext cx="6369685" cy="154178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600" b="1" i="0" u="none" strike="noStrike" kern="1200" cap="none" spc="6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>
                <a:sym typeface="+mn-ea"/>
              </a:rPr>
              <a:t>编辑标题</a:t>
            </a:r>
            <a:endParaRPr strike="noStrike" noProof="1">
              <a:sym typeface="+mn-ea"/>
            </a:endParaRPr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879475" y="6350001"/>
            <a:ext cx="2700339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4116389" y="6350001"/>
            <a:ext cx="3959225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8610600" y="6350001"/>
            <a:ext cx="2700339" cy="315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72200" y="1825625"/>
            <a:ext cx="51816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72200" y="4076700"/>
            <a:ext cx="51816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>
              <a:buClr>
                <a:srgbClr val="000000"/>
              </a:buClr>
            </a:pPr>
            <a:endParaRPr lang="zh-CN" altLang="en-US" strike="noStrike" noProof="1" dirty="0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>
              <a:buClr>
                <a:srgbClr val="000000"/>
              </a:buClr>
            </a:pPr>
            <a:endParaRPr lang="zh-CN" strike="noStrike" noProof="1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>
              <a:buClr>
                <a:srgbClr val="000000"/>
              </a:buClr>
            </a:pPr>
            <a:fld id="{9A0DB2DC-4C9A-4742-B13C-FB6460FD3503}" type="slidenum">
              <a:rPr 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>
              <a:buClr>
                <a:srgbClr val="000000"/>
              </a:buClr>
            </a:pPr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>
              <a:buClr>
                <a:srgbClr val="000000"/>
              </a:buClr>
            </a:pPr>
            <a:endParaRPr lang="zh-CN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>
              <a:buClr>
                <a:srgbClr val="000000"/>
              </a:buClr>
            </a:pPr>
            <a:fld id="{9A0DB2DC-4C9A-4742-B13C-FB6460FD3503}" type="slidenum">
              <a:rPr 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3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1"/>
            <a:ext cx="5283243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1" y="1296001"/>
            <a:ext cx="5283243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1" y="1789043"/>
            <a:ext cx="5283243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3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3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9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4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6" y="952501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1.xml"/><Relationship Id="rId17" Type="http://schemas.openxmlformats.org/officeDocument/2006/relationships/tags" Target="../tags/tag60.xml"/><Relationship Id="rId16" Type="http://schemas.openxmlformats.org/officeDocument/2006/relationships/tags" Target="../tags/tag59.xml"/><Relationship Id="rId15" Type="http://schemas.openxmlformats.org/officeDocument/2006/relationships/tags" Target="../tags/tag58.xml"/><Relationship Id="rId14" Type="http://schemas.openxmlformats.org/officeDocument/2006/relationships/tags" Target="../tags/tag57.xml"/><Relationship Id="rId13" Type="http://schemas.openxmlformats.org/officeDocument/2006/relationships/tags" Target="../tags/tag56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0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122.xml"/><Relationship Id="rId18" Type="http://schemas.openxmlformats.org/officeDocument/2006/relationships/tags" Target="../tags/tag121.xml"/><Relationship Id="rId17" Type="http://schemas.openxmlformats.org/officeDocument/2006/relationships/tags" Target="../tags/tag120.xml"/><Relationship Id="rId16" Type="http://schemas.openxmlformats.org/officeDocument/2006/relationships/tags" Target="../tags/tag119.xml"/><Relationship Id="rId15" Type="http://schemas.openxmlformats.org/officeDocument/2006/relationships/tags" Target="../tags/tag118.xml"/><Relationship Id="rId14" Type="http://schemas.openxmlformats.org/officeDocument/2006/relationships/tags" Target="../tags/tag117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0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6.xml"/><Relationship Id="rId23" Type="http://schemas.openxmlformats.org/officeDocument/2006/relationships/theme" Target="../theme/theme3.xml"/><Relationship Id="rId22" Type="http://schemas.openxmlformats.org/officeDocument/2006/relationships/slideLayout" Target="../slideLayouts/slideLayout45.xml"/><Relationship Id="rId21" Type="http://schemas.openxmlformats.org/officeDocument/2006/relationships/slideLayout" Target="../slideLayouts/slideLayout44.xml"/><Relationship Id="rId20" Type="http://schemas.openxmlformats.org/officeDocument/2006/relationships/slideLayout" Target="../slideLayouts/slideLayout43.xml"/><Relationship Id="rId2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42.xml"/><Relationship Id="rId18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69883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69883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879743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8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69883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69883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879743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9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  <p:sldLayoutId id="2147483691" r:id="rId18"/>
    <p:sldLayoutId id="2147483692" r:id="rId19"/>
    <p:sldLayoutId id="2147483693" r:id="rId20"/>
    <p:sldLayoutId id="2147483694" r:id="rId21"/>
    <p:sldLayoutId id="2147483695" r:id="rId22"/>
  </p:sldLayoutIdLst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6.xml"/><Relationship Id="rId3" Type="http://schemas.openxmlformats.org/officeDocument/2006/relationships/tags" Target="../tags/tag133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6.xml"/><Relationship Id="rId1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36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10.wmf"/><Relationship Id="rId1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36.xml"/><Relationship Id="rId4" Type="http://schemas.openxmlformats.org/officeDocument/2006/relationships/image" Target="../media/image16.png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6.xml"/><Relationship Id="rId1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6.xml"/><Relationship Id="rId1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99" Type="http://schemas.openxmlformats.org/officeDocument/2006/relationships/oleObject" Target="../embeddings/oleObject55.bin"/><Relationship Id="rId98" Type="http://schemas.openxmlformats.org/officeDocument/2006/relationships/image" Target="../media/image67.wmf"/><Relationship Id="rId97" Type="http://schemas.openxmlformats.org/officeDocument/2006/relationships/oleObject" Target="../embeddings/oleObject54.bin"/><Relationship Id="rId96" Type="http://schemas.openxmlformats.org/officeDocument/2006/relationships/image" Target="../media/image66.wmf"/><Relationship Id="rId95" Type="http://schemas.openxmlformats.org/officeDocument/2006/relationships/oleObject" Target="../embeddings/oleObject53.bin"/><Relationship Id="rId94" Type="http://schemas.openxmlformats.org/officeDocument/2006/relationships/image" Target="../media/image65.wmf"/><Relationship Id="rId93" Type="http://schemas.openxmlformats.org/officeDocument/2006/relationships/oleObject" Target="../embeddings/oleObject52.bin"/><Relationship Id="rId92" Type="http://schemas.openxmlformats.org/officeDocument/2006/relationships/image" Target="../media/image64.wmf"/><Relationship Id="rId91" Type="http://schemas.openxmlformats.org/officeDocument/2006/relationships/oleObject" Target="../embeddings/oleObject51.bin"/><Relationship Id="rId90" Type="http://schemas.openxmlformats.org/officeDocument/2006/relationships/image" Target="../media/image63.wmf"/><Relationship Id="rId9" Type="http://schemas.openxmlformats.org/officeDocument/2006/relationships/oleObject" Target="../embeddings/oleObject10.bin"/><Relationship Id="rId89" Type="http://schemas.openxmlformats.org/officeDocument/2006/relationships/oleObject" Target="../embeddings/oleObject50.bin"/><Relationship Id="rId88" Type="http://schemas.openxmlformats.org/officeDocument/2006/relationships/image" Target="../media/image62.wmf"/><Relationship Id="rId87" Type="http://schemas.openxmlformats.org/officeDocument/2006/relationships/oleObject" Target="../embeddings/oleObject49.bin"/><Relationship Id="rId86" Type="http://schemas.openxmlformats.org/officeDocument/2006/relationships/image" Target="../media/image61.wmf"/><Relationship Id="rId85" Type="http://schemas.openxmlformats.org/officeDocument/2006/relationships/oleObject" Target="../embeddings/oleObject48.bin"/><Relationship Id="rId84" Type="http://schemas.openxmlformats.org/officeDocument/2006/relationships/image" Target="../media/image60.wmf"/><Relationship Id="rId83" Type="http://schemas.openxmlformats.org/officeDocument/2006/relationships/oleObject" Target="../embeddings/oleObject47.bin"/><Relationship Id="rId82" Type="http://schemas.openxmlformats.org/officeDocument/2006/relationships/image" Target="../media/image59.wmf"/><Relationship Id="rId81" Type="http://schemas.openxmlformats.org/officeDocument/2006/relationships/oleObject" Target="../embeddings/oleObject46.bin"/><Relationship Id="rId80" Type="http://schemas.openxmlformats.org/officeDocument/2006/relationships/image" Target="../media/image58.wmf"/><Relationship Id="rId8" Type="http://schemas.openxmlformats.org/officeDocument/2006/relationships/image" Target="../media/image22.wmf"/><Relationship Id="rId79" Type="http://schemas.openxmlformats.org/officeDocument/2006/relationships/oleObject" Target="../embeddings/oleObject45.bin"/><Relationship Id="rId78" Type="http://schemas.openxmlformats.org/officeDocument/2006/relationships/image" Target="../media/image57.wmf"/><Relationship Id="rId77" Type="http://schemas.openxmlformats.org/officeDocument/2006/relationships/oleObject" Target="../embeddings/oleObject44.bin"/><Relationship Id="rId76" Type="http://schemas.openxmlformats.org/officeDocument/2006/relationships/image" Target="../media/image56.wmf"/><Relationship Id="rId75" Type="http://schemas.openxmlformats.org/officeDocument/2006/relationships/oleObject" Target="../embeddings/oleObject43.bin"/><Relationship Id="rId74" Type="http://schemas.openxmlformats.org/officeDocument/2006/relationships/image" Target="../media/image55.wmf"/><Relationship Id="rId73" Type="http://schemas.openxmlformats.org/officeDocument/2006/relationships/oleObject" Target="../embeddings/oleObject42.bin"/><Relationship Id="rId72" Type="http://schemas.openxmlformats.org/officeDocument/2006/relationships/image" Target="../media/image54.wmf"/><Relationship Id="rId71" Type="http://schemas.openxmlformats.org/officeDocument/2006/relationships/oleObject" Target="../embeddings/oleObject41.bin"/><Relationship Id="rId70" Type="http://schemas.openxmlformats.org/officeDocument/2006/relationships/image" Target="../media/image53.wmf"/><Relationship Id="rId7" Type="http://schemas.openxmlformats.org/officeDocument/2006/relationships/oleObject" Target="../embeddings/oleObject9.bin"/><Relationship Id="rId69" Type="http://schemas.openxmlformats.org/officeDocument/2006/relationships/oleObject" Target="../embeddings/oleObject40.bin"/><Relationship Id="rId68" Type="http://schemas.openxmlformats.org/officeDocument/2006/relationships/image" Target="../media/image52.wmf"/><Relationship Id="rId67" Type="http://schemas.openxmlformats.org/officeDocument/2006/relationships/oleObject" Target="../embeddings/oleObject39.bin"/><Relationship Id="rId66" Type="http://schemas.openxmlformats.org/officeDocument/2006/relationships/image" Target="../media/image51.wmf"/><Relationship Id="rId65" Type="http://schemas.openxmlformats.org/officeDocument/2006/relationships/oleObject" Target="../embeddings/oleObject38.bin"/><Relationship Id="rId64" Type="http://schemas.openxmlformats.org/officeDocument/2006/relationships/image" Target="../media/image50.wmf"/><Relationship Id="rId63" Type="http://schemas.openxmlformats.org/officeDocument/2006/relationships/oleObject" Target="../embeddings/oleObject37.bin"/><Relationship Id="rId62" Type="http://schemas.openxmlformats.org/officeDocument/2006/relationships/image" Target="../media/image49.wmf"/><Relationship Id="rId61" Type="http://schemas.openxmlformats.org/officeDocument/2006/relationships/oleObject" Target="../embeddings/oleObject36.bin"/><Relationship Id="rId60" Type="http://schemas.openxmlformats.org/officeDocument/2006/relationships/image" Target="../media/image48.wmf"/><Relationship Id="rId6" Type="http://schemas.openxmlformats.org/officeDocument/2006/relationships/image" Target="../media/image21.wmf"/><Relationship Id="rId59" Type="http://schemas.openxmlformats.org/officeDocument/2006/relationships/oleObject" Target="../embeddings/oleObject35.bin"/><Relationship Id="rId58" Type="http://schemas.openxmlformats.org/officeDocument/2006/relationships/image" Target="../media/image47.wmf"/><Relationship Id="rId57" Type="http://schemas.openxmlformats.org/officeDocument/2006/relationships/oleObject" Target="../embeddings/oleObject34.bin"/><Relationship Id="rId56" Type="http://schemas.openxmlformats.org/officeDocument/2006/relationships/image" Target="../media/image46.wmf"/><Relationship Id="rId55" Type="http://schemas.openxmlformats.org/officeDocument/2006/relationships/oleObject" Target="../embeddings/oleObject33.bin"/><Relationship Id="rId54" Type="http://schemas.openxmlformats.org/officeDocument/2006/relationships/image" Target="../media/image45.wmf"/><Relationship Id="rId53" Type="http://schemas.openxmlformats.org/officeDocument/2006/relationships/oleObject" Target="../embeddings/oleObject32.bin"/><Relationship Id="rId52" Type="http://schemas.openxmlformats.org/officeDocument/2006/relationships/image" Target="../media/image44.wmf"/><Relationship Id="rId51" Type="http://schemas.openxmlformats.org/officeDocument/2006/relationships/oleObject" Target="../embeddings/oleObject31.bin"/><Relationship Id="rId50" Type="http://schemas.openxmlformats.org/officeDocument/2006/relationships/image" Target="../media/image43.wmf"/><Relationship Id="rId5" Type="http://schemas.openxmlformats.org/officeDocument/2006/relationships/oleObject" Target="../embeddings/oleObject8.bin"/><Relationship Id="rId49" Type="http://schemas.openxmlformats.org/officeDocument/2006/relationships/oleObject" Target="../embeddings/oleObject30.bin"/><Relationship Id="rId48" Type="http://schemas.openxmlformats.org/officeDocument/2006/relationships/image" Target="../media/image42.wmf"/><Relationship Id="rId47" Type="http://schemas.openxmlformats.org/officeDocument/2006/relationships/oleObject" Target="../embeddings/oleObject29.bin"/><Relationship Id="rId46" Type="http://schemas.openxmlformats.org/officeDocument/2006/relationships/image" Target="../media/image41.wmf"/><Relationship Id="rId45" Type="http://schemas.openxmlformats.org/officeDocument/2006/relationships/oleObject" Target="../embeddings/oleObject28.bin"/><Relationship Id="rId44" Type="http://schemas.openxmlformats.org/officeDocument/2006/relationships/image" Target="../media/image40.wmf"/><Relationship Id="rId43" Type="http://schemas.openxmlformats.org/officeDocument/2006/relationships/oleObject" Target="../embeddings/oleObject27.bin"/><Relationship Id="rId42" Type="http://schemas.openxmlformats.org/officeDocument/2006/relationships/image" Target="../media/image39.wmf"/><Relationship Id="rId41" Type="http://schemas.openxmlformats.org/officeDocument/2006/relationships/oleObject" Target="../embeddings/oleObject26.bin"/><Relationship Id="rId40" Type="http://schemas.openxmlformats.org/officeDocument/2006/relationships/image" Target="../media/image38.wmf"/><Relationship Id="rId4" Type="http://schemas.openxmlformats.org/officeDocument/2006/relationships/image" Target="../media/image20.wmf"/><Relationship Id="rId39" Type="http://schemas.openxmlformats.org/officeDocument/2006/relationships/oleObject" Target="../embeddings/oleObject25.bin"/><Relationship Id="rId38" Type="http://schemas.openxmlformats.org/officeDocument/2006/relationships/image" Target="../media/image37.wmf"/><Relationship Id="rId37" Type="http://schemas.openxmlformats.org/officeDocument/2006/relationships/oleObject" Target="../embeddings/oleObject24.bin"/><Relationship Id="rId36" Type="http://schemas.openxmlformats.org/officeDocument/2006/relationships/image" Target="../media/image36.wmf"/><Relationship Id="rId35" Type="http://schemas.openxmlformats.org/officeDocument/2006/relationships/oleObject" Target="../embeddings/oleObject23.bin"/><Relationship Id="rId34" Type="http://schemas.openxmlformats.org/officeDocument/2006/relationships/image" Target="../media/image35.wmf"/><Relationship Id="rId33" Type="http://schemas.openxmlformats.org/officeDocument/2006/relationships/oleObject" Target="../embeddings/oleObject22.bin"/><Relationship Id="rId32" Type="http://schemas.openxmlformats.org/officeDocument/2006/relationships/image" Target="../media/image34.wmf"/><Relationship Id="rId31" Type="http://schemas.openxmlformats.org/officeDocument/2006/relationships/oleObject" Target="../embeddings/oleObject21.bin"/><Relationship Id="rId30" Type="http://schemas.openxmlformats.org/officeDocument/2006/relationships/image" Target="../media/image33.wmf"/><Relationship Id="rId3" Type="http://schemas.openxmlformats.org/officeDocument/2006/relationships/oleObject" Target="../embeddings/oleObject7.bin"/><Relationship Id="rId29" Type="http://schemas.openxmlformats.org/officeDocument/2006/relationships/oleObject" Target="../embeddings/oleObject20.bin"/><Relationship Id="rId28" Type="http://schemas.openxmlformats.org/officeDocument/2006/relationships/image" Target="../media/image32.wmf"/><Relationship Id="rId27" Type="http://schemas.openxmlformats.org/officeDocument/2006/relationships/oleObject" Target="../embeddings/oleObject19.bin"/><Relationship Id="rId26" Type="http://schemas.openxmlformats.org/officeDocument/2006/relationships/image" Target="../media/image31.wmf"/><Relationship Id="rId25" Type="http://schemas.openxmlformats.org/officeDocument/2006/relationships/oleObject" Target="../embeddings/oleObject18.bin"/><Relationship Id="rId24" Type="http://schemas.openxmlformats.org/officeDocument/2006/relationships/image" Target="../media/image30.wmf"/><Relationship Id="rId23" Type="http://schemas.openxmlformats.org/officeDocument/2006/relationships/oleObject" Target="../embeddings/oleObject17.bin"/><Relationship Id="rId22" Type="http://schemas.openxmlformats.org/officeDocument/2006/relationships/image" Target="../media/image29.wmf"/><Relationship Id="rId21" Type="http://schemas.openxmlformats.org/officeDocument/2006/relationships/oleObject" Target="../embeddings/oleObject16.bin"/><Relationship Id="rId20" Type="http://schemas.openxmlformats.org/officeDocument/2006/relationships/image" Target="../media/image28.wmf"/><Relationship Id="rId2" Type="http://schemas.openxmlformats.org/officeDocument/2006/relationships/image" Target="../media/image19.wmf"/><Relationship Id="rId19" Type="http://schemas.openxmlformats.org/officeDocument/2006/relationships/oleObject" Target="../embeddings/oleObject15.bin"/><Relationship Id="rId18" Type="http://schemas.openxmlformats.org/officeDocument/2006/relationships/image" Target="../media/image27.wmf"/><Relationship Id="rId17" Type="http://schemas.openxmlformats.org/officeDocument/2006/relationships/oleObject" Target="../embeddings/oleObject14.bin"/><Relationship Id="rId16" Type="http://schemas.openxmlformats.org/officeDocument/2006/relationships/image" Target="../media/image26.wmf"/><Relationship Id="rId15" Type="http://schemas.openxmlformats.org/officeDocument/2006/relationships/oleObject" Target="../embeddings/oleObject13.bin"/><Relationship Id="rId144" Type="http://schemas.openxmlformats.org/officeDocument/2006/relationships/vmlDrawing" Target="../drawings/vmlDrawing4.vml"/><Relationship Id="rId143" Type="http://schemas.openxmlformats.org/officeDocument/2006/relationships/slideLayout" Target="../slideLayouts/slideLayout36.xml"/><Relationship Id="rId142" Type="http://schemas.openxmlformats.org/officeDocument/2006/relationships/image" Target="../media/image89.wmf"/><Relationship Id="rId141" Type="http://schemas.openxmlformats.org/officeDocument/2006/relationships/oleObject" Target="../embeddings/oleObject76.bin"/><Relationship Id="rId140" Type="http://schemas.openxmlformats.org/officeDocument/2006/relationships/image" Target="../media/image88.wmf"/><Relationship Id="rId14" Type="http://schemas.openxmlformats.org/officeDocument/2006/relationships/image" Target="../media/image25.wmf"/><Relationship Id="rId139" Type="http://schemas.openxmlformats.org/officeDocument/2006/relationships/oleObject" Target="../embeddings/oleObject75.bin"/><Relationship Id="rId138" Type="http://schemas.openxmlformats.org/officeDocument/2006/relationships/image" Target="../media/image87.wmf"/><Relationship Id="rId137" Type="http://schemas.openxmlformats.org/officeDocument/2006/relationships/oleObject" Target="../embeddings/oleObject74.bin"/><Relationship Id="rId136" Type="http://schemas.openxmlformats.org/officeDocument/2006/relationships/image" Target="../media/image86.wmf"/><Relationship Id="rId135" Type="http://schemas.openxmlformats.org/officeDocument/2006/relationships/oleObject" Target="../embeddings/oleObject73.bin"/><Relationship Id="rId134" Type="http://schemas.openxmlformats.org/officeDocument/2006/relationships/image" Target="../media/image85.wmf"/><Relationship Id="rId133" Type="http://schemas.openxmlformats.org/officeDocument/2006/relationships/oleObject" Target="../embeddings/oleObject72.bin"/><Relationship Id="rId132" Type="http://schemas.openxmlformats.org/officeDocument/2006/relationships/image" Target="../media/image84.wmf"/><Relationship Id="rId131" Type="http://schemas.openxmlformats.org/officeDocument/2006/relationships/oleObject" Target="../embeddings/oleObject71.bin"/><Relationship Id="rId130" Type="http://schemas.openxmlformats.org/officeDocument/2006/relationships/image" Target="../media/image83.wmf"/><Relationship Id="rId13" Type="http://schemas.openxmlformats.org/officeDocument/2006/relationships/oleObject" Target="../embeddings/oleObject12.bin"/><Relationship Id="rId129" Type="http://schemas.openxmlformats.org/officeDocument/2006/relationships/oleObject" Target="../embeddings/oleObject70.bin"/><Relationship Id="rId128" Type="http://schemas.openxmlformats.org/officeDocument/2006/relationships/image" Target="../media/image82.wmf"/><Relationship Id="rId127" Type="http://schemas.openxmlformats.org/officeDocument/2006/relationships/oleObject" Target="../embeddings/oleObject69.bin"/><Relationship Id="rId126" Type="http://schemas.openxmlformats.org/officeDocument/2006/relationships/image" Target="../media/image81.wmf"/><Relationship Id="rId125" Type="http://schemas.openxmlformats.org/officeDocument/2006/relationships/oleObject" Target="../embeddings/oleObject68.bin"/><Relationship Id="rId124" Type="http://schemas.openxmlformats.org/officeDocument/2006/relationships/image" Target="../media/image80.wmf"/><Relationship Id="rId123" Type="http://schemas.openxmlformats.org/officeDocument/2006/relationships/oleObject" Target="../embeddings/oleObject67.bin"/><Relationship Id="rId122" Type="http://schemas.openxmlformats.org/officeDocument/2006/relationships/image" Target="../media/image79.wmf"/><Relationship Id="rId121" Type="http://schemas.openxmlformats.org/officeDocument/2006/relationships/oleObject" Target="../embeddings/oleObject66.bin"/><Relationship Id="rId120" Type="http://schemas.openxmlformats.org/officeDocument/2006/relationships/image" Target="../media/image78.wmf"/><Relationship Id="rId12" Type="http://schemas.openxmlformats.org/officeDocument/2006/relationships/image" Target="../media/image24.wmf"/><Relationship Id="rId119" Type="http://schemas.openxmlformats.org/officeDocument/2006/relationships/oleObject" Target="../embeddings/oleObject65.bin"/><Relationship Id="rId118" Type="http://schemas.openxmlformats.org/officeDocument/2006/relationships/image" Target="../media/image77.wmf"/><Relationship Id="rId117" Type="http://schemas.openxmlformats.org/officeDocument/2006/relationships/oleObject" Target="../embeddings/oleObject64.bin"/><Relationship Id="rId116" Type="http://schemas.openxmlformats.org/officeDocument/2006/relationships/image" Target="../media/image76.wmf"/><Relationship Id="rId115" Type="http://schemas.openxmlformats.org/officeDocument/2006/relationships/oleObject" Target="../embeddings/oleObject63.bin"/><Relationship Id="rId114" Type="http://schemas.openxmlformats.org/officeDocument/2006/relationships/image" Target="../media/image75.wmf"/><Relationship Id="rId113" Type="http://schemas.openxmlformats.org/officeDocument/2006/relationships/oleObject" Target="../embeddings/oleObject62.bin"/><Relationship Id="rId112" Type="http://schemas.openxmlformats.org/officeDocument/2006/relationships/image" Target="../media/image74.wmf"/><Relationship Id="rId111" Type="http://schemas.openxmlformats.org/officeDocument/2006/relationships/oleObject" Target="../embeddings/oleObject61.bin"/><Relationship Id="rId110" Type="http://schemas.openxmlformats.org/officeDocument/2006/relationships/image" Target="../media/image73.wmf"/><Relationship Id="rId11" Type="http://schemas.openxmlformats.org/officeDocument/2006/relationships/oleObject" Target="../embeddings/oleObject11.bin"/><Relationship Id="rId109" Type="http://schemas.openxmlformats.org/officeDocument/2006/relationships/oleObject" Target="../embeddings/oleObject60.bin"/><Relationship Id="rId108" Type="http://schemas.openxmlformats.org/officeDocument/2006/relationships/image" Target="../media/image72.wmf"/><Relationship Id="rId107" Type="http://schemas.openxmlformats.org/officeDocument/2006/relationships/oleObject" Target="../embeddings/oleObject59.bin"/><Relationship Id="rId106" Type="http://schemas.openxmlformats.org/officeDocument/2006/relationships/image" Target="../media/image71.wmf"/><Relationship Id="rId105" Type="http://schemas.openxmlformats.org/officeDocument/2006/relationships/oleObject" Target="../embeddings/oleObject58.bin"/><Relationship Id="rId104" Type="http://schemas.openxmlformats.org/officeDocument/2006/relationships/image" Target="../media/image70.wmf"/><Relationship Id="rId103" Type="http://schemas.openxmlformats.org/officeDocument/2006/relationships/oleObject" Target="../embeddings/oleObject57.bin"/><Relationship Id="rId102" Type="http://schemas.openxmlformats.org/officeDocument/2006/relationships/image" Target="../media/image69.wmf"/><Relationship Id="rId101" Type="http://schemas.openxmlformats.org/officeDocument/2006/relationships/oleObject" Target="../embeddings/oleObject56.bin"/><Relationship Id="rId100" Type="http://schemas.openxmlformats.org/officeDocument/2006/relationships/image" Target="../media/image68.wmf"/><Relationship Id="rId10" Type="http://schemas.openxmlformats.org/officeDocument/2006/relationships/image" Target="../media/image23.wmf"/><Relationship Id="rId1" Type="http://schemas.openxmlformats.org/officeDocument/2006/relationships/oleObject" Target="../embeddings/oleObject6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image" Target="../media/image90.pn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6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36.xml"/><Relationship Id="rId2" Type="http://schemas.openxmlformats.org/officeDocument/2006/relationships/image" Target="../media/image5.wmf"/><Relationship Id="rId1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6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6.xml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36.xml"/><Relationship Id="rId3" Type="http://schemas.openxmlformats.org/officeDocument/2006/relationships/image" Target="../media/image9.w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40"/>
          <p:cNvSpPr/>
          <p:nvPr/>
        </p:nvSpPr>
        <p:spPr>
          <a:xfrm>
            <a:off x="3462972" y="931720"/>
            <a:ext cx="5266055" cy="830997"/>
          </a:xfrm>
          <a:prstGeom prst="rect">
            <a:avLst/>
          </a:prstGeom>
          <a:ln w="12700">
            <a:miter lim="4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45719" rIns="45719">
            <a:spAutoFit/>
          </a:bodyPr>
          <a:lstStyle>
            <a:lvl1pPr>
              <a:defRPr sz="3600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zh-CN" altLang="en-US" sz="7200" b="1" baseline="-25000">
                <a:solidFill>
                  <a:srgbClr val="C0000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新人教版  必修三</a:t>
            </a:r>
            <a:endParaRPr lang="zh-CN" altLang="en-US" sz="7200" b="1" baseline="-25000">
              <a:solidFill>
                <a:srgbClr val="C0000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509520" y="2567305"/>
            <a:ext cx="7473950" cy="70548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algn="ctr" latinLnBrk="1" hangingPunct="0"/>
            <a:r>
              <a:rPr lang="zh-CN" altLang="en-US" sz="4000" b="1" kern="100">
                <a:latin typeface="Times New Roman" panose="02020603050405020304"/>
                <a:ea typeface="微软雅黑" panose="020B0503020204020204" charset="-122"/>
                <a:cs typeface="Times New Roman" panose="02020603050405020304"/>
                <a:sym typeface="Arial" panose="020B0604020202020204"/>
              </a:rPr>
              <a:t>第十二章</a:t>
            </a:r>
            <a:r>
              <a:rPr lang="zh-CN" altLang="en-US" sz="4000" b="1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Arial" panose="020B0604020202020204"/>
              </a:rPr>
              <a:t>  </a:t>
            </a:r>
            <a:r>
              <a:rPr lang="zh-CN" altLang="en-US" sz="4000" b="1" kern="100">
                <a:latin typeface="Times New Roman" panose="02020603050405020304"/>
                <a:ea typeface="微软雅黑" panose="020B0503020204020204" charset="-122"/>
                <a:cs typeface="Times New Roman" panose="02020603050405020304"/>
                <a:sym typeface="+mn-ea"/>
              </a:rPr>
              <a:t>电能 能量守恒定律</a:t>
            </a:r>
            <a:endParaRPr lang="zh-CN" altLang="en-US" sz="4000" b="1" kern="100">
              <a:latin typeface="Times New Roman" panose="02020603050405020304"/>
              <a:ea typeface="微软雅黑" panose="020B0503020204020204" charset="-122"/>
              <a:cs typeface="Times New Roman" panose="02020603050405020304"/>
              <a:sym typeface="+mn-ea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022" y="4254500"/>
            <a:ext cx="1872568" cy="1872568"/>
          </a:xfrm>
          <a:prstGeom prst="rect">
            <a:avLst/>
          </a:prstGeom>
        </p:spPr>
      </p:pic>
      <p:pic>
        <p:nvPicPr>
          <p:cNvPr id="3" name="图片 2" descr="C:\Users\pengk\Desktop\logo.jpglogo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252509" y="0"/>
            <a:ext cx="1496060" cy="598493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509520" y="3437255"/>
            <a:ext cx="8243570" cy="230568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algn="ctr" fontAlgn="auto" latinLnBrk="1" hangingPunct="0">
              <a:lnSpc>
                <a:spcPct val="150000"/>
              </a:lnSpc>
            </a:pPr>
            <a:r>
              <a:rPr lang="zh-CN" altLang="en-US" sz="3600" b="1" kern="1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第</a:t>
            </a:r>
            <a:r>
              <a:rPr lang="en-US" altLang="zh-CN" sz="3600" b="1" kern="1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3600" b="1" kern="1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节   闭合电路的欧姆定律（三</a:t>
            </a:r>
            <a:r>
              <a:rPr lang="zh-CN" altLang="en-US" sz="3600" b="1" kern="1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）</a:t>
            </a:r>
            <a:endParaRPr lang="zh-CN" altLang="en-US" sz="3600" b="1" kern="1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  <a:p>
            <a:pPr algn="ctr" fontAlgn="auto" latinLnBrk="1" hangingPunct="0">
              <a:lnSpc>
                <a:spcPct val="150000"/>
              </a:lnSpc>
            </a:pPr>
            <a:r>
              <a:rPr lang="zh-CN" altLang="en-US" sz="3600" b="1" kern="10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欧姆表的原理</a:t>
            </a:r>
            <a:endParaRPr lang="zh-CN" altLang="en-US" sz="3600" b="1" kern="1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  <a:p>
            <a:pPr algn="ctr" latinLnBrk="1" hangingPunct="0"/>
            <a:endParaRPr lang="zh-CN" altLang="en-US" sz="3600" b="1" kern="10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6994" name="Picture 2" descr="图片1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258"/>
          <a:stretch>
            <a:fillRect/>
          </a:stretch>
        </p:blipFill>
        <p:spPr bwMode="auto">
          <a:xfrm>
            <a:off x="2380616" y="3956297"/>
            <a:ext cx="8144933" cy="2444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6995" name="Text Box 3"/>
          <p:cNvSpPr txBox="1">
            <a:spLocks noChangeArrowheads="1"/>
          </p:cNvSpPr>
          <p:nvPr/>
        </p:nvSpPr>
        <p:spPr bwMode="auto">
          <a:xfrm>
            <a:off x="260461" y="1277373"/>
            <a:ext cx="11023600" cy="1938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indent="0" eaLnBrk="0" hangingPunct="0">
              <a:lnSpc>
                <a:spcPct val="15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  <a:defRPr sz="2800">
                <a:ea typeface="黑体" panose="02010609060101010101" charset="-122"/>
                <a:cs typeface="Times New Roman" panose="02020603050405020304" charset="0"/>
              </a:defRPr>
            </a:lvl1pPr>
            <a:lvl2pPr marL="952500" indent="-365125" eaLnBrk="0" hangingPunct="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3600">
                <a:latin typeface="+mn-lt"/>
                <a:ea typeface="+mn-ea"/>
              </a:defRPr>
            </a:lvl2pPr>
            <a:lvl3pPr marL="1465580" indent="-292100" eaLnBrk="0" hangingPunct="0">
              <a:spcBef>
                <a:spcPct val="20000"/>
              </a:spcBef>
              <a:buChar char="•"/>
              <a:defRPr sz="3100">
                <a:latin typeface="+mn-lt"/>
                <a:ea typeface="+mn-ea"/>
              </a:defRPr>
            </a:lvl3pPr>
            <a:lvl4pPr marL="2051050" indent="-292100" eaLnBrk="0" hangingPunct="0">
              <a:spcBef>
                <a:spcPct val="20000"/>
              </a:spcBef>
              <a:buChar char="–"/>
              <a:defRPr>
                <a:latin typeface="+mn-lt"/>
                <a:ea typeface="+mn-ea"/>
              </a:defRPr>
            </a:lvl4pPr>
            <a:lvl5pPr marL="2638425" indent="-292100" eaLnBrk="0" hangingPunct="0">
              <a:spcBef>
                <a:spcPct val="20000"/>
              </a:spcBef>
              <a:buChar char="»"/>
              <a:defRPr>
                <a:latin typeface="+mn-lt"/>
                <a:ea typeface="+mn-ea"/>
              </a:defRPr>
            </a:lvl5pPr>
            <a:lvl6pPr marL="3225165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6pPr>
            <a:lvl7pPr marL="3811270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7pPr>
            <a:lvl8pPr marL="4398010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8pPr>
            <a:lvl9pPr marL="4984115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9pPr>
          </a:lstStyle>
          <a:p>
            <a:r>
              <a:rPr lang="en-US" altLang="zh-CN" dirty="0"/>
              <a:t>    </a:t>
            </a:r>
            <a:r>
              <a:rPr lang="zh-CN" altLang="en-US" dirty="0"/>
              <a:t>红、黑表笔不接触时，此时待测电阻</a:t>
            </a:r>
            <a:r>
              <a:rPr lang="en-US" altLang="zh-CN" i="1" dirty="0"/>
              <a:t>R</a:t>
            </a:r>
            <a:r>
              <a:rPr lang="en-US" altLang="zh-CN" baseline="-25000" dirty="0"/>
              <a:t>x</a:t>
            </a:r>
            <a:r>
              <a:rPr lang="zh-CN" altLang="en-US" dirty="0"/>
              <a:t>为无穷大，电流表不偏，指针指左端电阻∞刻线处。注意此时电流最大为</a:t>
            </a:r>
            <a:r>
              <a:rPr lang="en-US" altLang="zh-CN" dirty="0"/>
              <a:t>0</a:t>
            </a:r>
            <a:r>
              <a:rPr lang="zh-CN" altLang="en-US" dirty="0"/>
              <a:t>。所以表盘电阻刻度由</a:t>
            </a:r>
            <a:r>
              <a:rPr lang="en-US" altLang="zh-CN" dirty="0"/>
              <a:t>0—∞</a:t>
            </a:r>
            <a:r>
              <a:rPr lang="zh-CN" altLang="en-US" dirty="0"/>
              <a:t>，不均匀。 </a:t>
            </a:r>
            <a:endParaRPr lang="zh-CN" altLang="en-US" dirty="0"/>
          </a:p>
        </p:txBody>
      </p:sp>
      <p:sp>
        <p:nvSpPr>
          <p:cNvPr id="596997" name="Line 5"/>
          <p:cNvSpPr>
            <a:spLocks noChangeShapeType="1"/>
          </p:cNvSpPr>
          <p:nvPr/>
        </p:nvSpPr>
        <p:spPr bwMode="auto">
          <a:xfrm>
            <a:off x="2958464" y="5293800"/>
            <a:ext cx="344170" cy="38481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08839" tIns="54419" rIns="108839" bIns="54419" anchor="ctr">
            <a:spAutoFit/>
          </a:bodyPr>
          <a:lstStyle/>
          <a:p>
            <a:endParaRPr lang="zh-CN" alt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520064" y="631378"/>
            <a:ext cx="5429250" cy="645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eaLnBrk="0" hangingPunct="0">
              <a:lnSpc>
                <a:spcPct val="15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dirty="0">
                <a:ea typeface="黑体" panose="02010609060101010101" charset="-122"/>
                <a:cs typeface="Times New Roman" panose="02020603050405020304" charset="0"/>
              </a:rPr>
              <a:t>②</a:t>
            </a:r>
            <a:r>
              <a:rPr lang="zh-CN" altLang="en-US" sz="2800" dirty="0">
                <a:ea typeface="黑体" panose="02010609060101010101" charset="-122"/>
                <a:cs typeface="Times New Roman" panose="02020603050405020304" charset="0"/>
              </a:rPr>
              <a:t>电阻刻度是不均匀的</a:t>
            </a:r>
            <a:endParaRPr lang="zh-CN" altLang="en-US" sz="2800" dirty="0">
              <a:ea typeface="黑体" panose="02010609060101010101" charset="-122"/>
              <a:cs typeface="Times New Roman" panose="02020603050405020304" charset="0"/>
            </a:endParaRPr>
          </a:p>
        </p:txBody>
      </p:sp>
      <p:sp>
        <p:nvSpPr>
          <p:cNvPr id="10" name="矩形标注 9"/>
          <p:cNvSpPr/>
          <p:nvPr/>
        </p:nvSpPr>
        <p:spPr>
          <a:xfrm>
            <a:off x="69850" y="3397885"/>
            <a:ext cx="1852295" cy="1293495"/>
          </a:xfrm>
          <a:prstGeom prst="wedgeRectCallout">
            <a:avLst>
              <a:gd name="adj1" fmla="val 131590"/>
              <a:gd name="adj2" fmla="val 60541"/>
            </a:avLst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hangingPunct="0">
              <a:lnSpc>
                <a:spcPct val="15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电阻为∞电流为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0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69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69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6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6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96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96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96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96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6995" grpId="0" bldLvl="0" animBg="1" autoUpdateAnimBg="0"/>
      <p:bldP spid="596997" grpId="0" bldLvl="0" animBg="1"/>
      <p:bldP spid="10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Text Box 2"/>
          <p:cNvSpPr txBox="1">
            <a:spLocks noChangeArrowheads="1"/>
          </p:cNvSpPr>
          <p:nvPr/>
        </p:nvSpPr>
        <p:spPr bwMode="auto">
          <a:xfrm>
            <a:off x="506307" y="726779"/>
            <a:ext cx="9540134" cy="1938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>
              <a:lnSpc>
                <a:spcPct val="150000"/>
              </a:lnSpc>
              <a:spcBef>
                <a:spcPts val="0"/>
              </a:spcBef>
              <a:defRPr sz="2800">
                <a:ea typeface="黑体" panose="02010609060101010101" charset="-122"/>
                <a:cs typeface="Times New Roman" panose="02020603050405020304" charset="0"/>
              </a:defRPr>
            </a:lvl1pPr>
          </a:lstStyle>
          <a:p>
            <a:r>
              <a:rPr lang="en-US" altLang="en-US" dirty="0"/>
              <a:t>③</a:t>
            </a:r>
            <a:r>
              <a:rPr lang="zh-CN" altLang="en-US" dirty="0"/>
              <a:t>中值电阻</a:t>
            </a:r>
            <a:endParaRPr lang="zh-CN" altLang="en-US" dirty="0"/>
          </a:p>
          <a:p>
            <a:r>
              <a:rPr lang="zh-CN" altLang="en-US" dirty="0" smtClean="0"/>
              <a:t>红</a:t>
            </a:r>
            <a:r>
              <a:rPr lang="zh-CN" altLang="en-US" dirty="0"/>
              <a:t>、黑表笔之间接待测电阻</a:t>
            </a:r>
            <a:r>
              <a:rPr lang="en-US" altLang="zh-CN" i="1" dirty="0"/>
              <a:t>R</a:t>
            </a:r>
            <a:r>
              <a:rPr lang="zh-CN" altLang="en-US" dirty="0"/>
              <a:t>中，若电流表指针恰好指刻度正中央。则此时电流为</a:t>
            </a:r>
            <a:r>
              <a:rPr lang="en-US" altLang="zh-CN" i="1" dirty="0" err="1"/>
              <a:t>I</a:t>
            </a:r>
            <a:r>
              <a:rPr lang="en-US" altLang="zh-CN" baseline="-25000" dirty="0" err="1"/>
              <a:t>g</a:t>
            </a:r>
            <a:r>
              <a:rPr lang="en-US" altLang="zh-CN" dirty="0"/>
              <a:t> / 2</a:t>
            </a:r>
            <a:r>
              <a:rPr lang="zh-CN" altLang="en-US" dirty="0"/>
              <a:t>。则有：</a:t>
            </a:r>
            <a:endParaRPr lang="zh-CN" altLang="en-US" dirty="0"/>
          </a:p>
        </p:txBody>
      </p:sp>
      <p:sp>
        <p:nvSpPr>
          <p:cNvPr id="598019" name="Text Box 3"/>
          <p:cNvSpPr txBox="1">
            <a:spLocks noChangeArrowheads="1"/>
          </p:cNvSpPr>
          <p:nvPr/>
        </p:nvSpPr>
        <p:spPr bwMode="auto">
          <a:xfrm>
            <a:off x="506307" y="3875489"/>
            <a:ext cx="10524877" cy="645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>
              <a:lnSpc>
                <a:spcPct val="150000"/>
              </a:lnSpc>
              <a:spcBef>
                <a:spcPts val="0"/>
              </a:spcBef>
              <a:defRPr sz="2800">
                <a:ea typeface="黑体" panose="02010609060101010101" charset="-122"/>
                <a:cs typeface="Times New Roman" panose="02020603050405020304" charset="0"/>
              </a:defRPr>
            </a:lvl1pPr>
          </a:lstStyle>
          <a:p>
            <a:r>
              <a:rPr lang="zh-CN" altLang="en-US" dirty="0"/>
              <a:t>待测电阻</a:t>
            </a:r>
            <a:r>
              <a:rPr lang="en-US" altLang="zh-CN" i="1" dirty="0"/>
              <a:t>R</a:t>
            </a:r>
            <a:r>
              <a:rPr lang="en-US" altLang="zh-CN" baseline="-25000" dirty="0"/>
              <a:t>x</a:t>
            </a:r>
            <a:r>
              <a:rPr lang="zh-CN" altLang="en-US" dirty="0"/>
              <a:t>的值为</a:t>
            </a:r>
            <a:r>
              <a:rPr lang="en-US" altLang="zh-CN" dirty="0"/>
              <a:t>0</a:t>
            </a:r>
            <a:r>
              <a:rPr lang="zh-CN" altLang="en-US" dirty="0"/>
              <a:t>时，电流表满偏，此时电流最大为</a:t>
            </a:r>
            <a:r>
              <a:rPr lang="en-US" altLang="zh-CN" i="1" dirty="0" err="1"/>
              <a:t>I</a:t>
            </a:r>
            <a:r>
              <a:rPr lang="en-US" altLang="zh-CN" baseline="-25000" dirty="0" err="1"/>
              <a:t>g</a:t>
            </a:r>
            <a:r>
              <a:rPr lang="zh-CN" altLang="en-US" dirty="0"/>
              <a:t>。则有：</a:t>
            </a:r>
            <a:endParaRPr lang="zh-CN" altLang="en-US" dirty="0"/>
          </a:p>
        </p:txBody>
      </p:sp>
      <p:sp>
        <p:nvSpPr>
          <p:cNvPr id="598020" name="Text Box 4"/>
          <p:cNvSpPr txBox="1">
            <a:spLocks noChangeArrowheads="1"/>
          </p:cNvSpPr>
          <p:nvPr/>
        </p:nvSpPr>
        <p:spPr bwMode="auto">
          <a:xfrm>
            <a:off x="614690" y="6072743"/>
            <a:ext cx="8864600" cy="645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>
              <a:lnSpc>
                <a:spcPct val="150000"/>
              </a:lnSpc>
              <a:spcBef>
                <a:spcPts val="0"/>
              </a:spcBef>
              <a:defRPr sz="2800">
                <a:ea typeface="黑体" panose="02010609060101010101" charset="-122"/>
                <a:cs typeface="Times New Roman" panose="02020603050405020304" charset="0"/>
              </a:defRPr>
            </a:lvl1pPr>
          </a:lstStyle>
          <a:p>
            <a:r>
              <a:rPr lang="zh-CN" altLang="en-US" dirty="0">
                <a:solidFill>
                  <a:srgbClr val="FF0000"/>
                </a:solidFill>
              </a:rPr>
              <a:t>即：中值电阻等于多用表的总内电阻。</a:t>
            </a:r>
            <a:endParaRPr lang="zh-CN" altLang="en-US" dirty="0">
              <a:solidFill>
                <a:srgbClr val="FF0000"/>
              </a:solidFill>
            </a:endParaRPr>
          </a:p>
        </p:txBody>
      </p:sp>
      <p:graphicFrame>
        <p:nvGraphicFramePr>
          <p:cNvPr id="598021" name="Object 5"/>
          <p:cNvGraphicFramePr>
            <a:graphicFrameLocks noChangeAspect="1"/>
          </p:cNvGraphicFramePr>
          <p:nvPr/>
        </p:nvGraphicFramePr>
        <p:xfrm>
          <a:off x="2754575" y="2840913"/>
          <a:ext cx="3553883" cy="91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1" name="公式" r:id="rId1" imgW="1371600" imgH="469900" progId="Equation.3">
                  <p:embed/>
                </p:oleObj>
              </mc:Choice>
              <mc:Fallback>
                <p:oleObj name="公式" r:id="rId1" imgW="1371600" imgH="469900" progId="Equation.3">
                  <p:embed/>
                  <p:pic>
                    <p:nvPicPr>
                      <p:cNvPr id="0" name="图片 31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575" y="2840913"/>
                        <a:ext cx="3553883" cy="9141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8022" name="Object 6"/>
          <p:cNvGraphicFramePr>
            <a:graphicFrameLocks noChangeAspect="1"/>
          </p:cNvGraphicFramePr>
          <p:nvPr/>
        </p:nvGraphicFramePr>
        <p:xfrm>
          <a:off x="3412130" y="4503741"/>
          <a:ext cx="2989293" cy="807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2" name="Equation" r:id="rId3" imgW="30480000" imgH="10972800" progId="Equation.DSMT4">
                  <p:embed/>
                </p:oleObj>
              </mc:Choice>
              <mc:Fallback>
                <p:oleObj name="Equation" r:id="rId3" imgW="30480000" imgH="10972800" progId="Equation.DSMT4">
                  <p:embed/>
                  <p:pic>
                    <p:nvPicPr>
                      <p:cNvPr id="0" name="图片 31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130" y="4503741"/>
                        <a:ext cx="2989293" cy="807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7"/>
          <p:cNvGrpSpPr/>
          <p:nvPr/>
        </p:nvGrpSpPr>
        <p:grpSpPr bwMode="auto">
          <a:xfrm>
            <a:off x="594462" y="5388797"/>
            <a:ext cx="6792217" cy="645925"/>
            <a:chOff x="276" y="3312"/>
            <a:chExt cx="4188" cy="407"/>
          </a:xfrm>
        </p:grpSpPr>
        <p:sp>
          <p:nvSpPr>
            <p:cNvPr id="4109" name="Text Box 8"/>
            <p:cNvSpPr txBox="1">
              <a:spLocks noChangeArrowheads="1"/>
            </p:cNvSpPr>
            <p:nvPr/>
          </p:nvSpPr>
          <p:spPr bwMode="auto">
            <a:xfrm>
              <a:off x="276" y="3312"/>
              <a:ext cx="418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en-US"/>
              </a:defPPr>
              <a:lvl1pPr>
                <a:lnSpc>
                  <a:spcPct val="150000"/>
                </a:lnSpc>
                <a:spcBef>
                  <a:spcPts val="0"/>
                </a:spcBef>
                <a:defRPr sz="2800">
                  <a:ea typeface="黑体" panose="02010609060101010101" charset="-122"/>
                  <a:cs typeface="Times New Roman" panose="02020603050405020304" charset="0"/>
                </a:defRPr>
              </a:lvl1pPr>
            </a:lstStyle>
            <a:p>
              <a:r>
                <a:rPr lang="zh-CN" altLang="en-US" dirty="0"/>
                <a:t>联立两式解得：</a:t>
              </a:r>
              <a:endParaRPr lang="zh-CN" altLang="en-US" dirty="0"/>
            </a:p>
          </p:txBody>
        </p:sp>
        <p:graphicFrame>
          <p:nvGraphicFramePr>
            <p:cNvPr id="4100" name="Object 9"/>
            <p:cNvGraphicFramePr>
              <a:graphicFrameLocks noChangeAspect="1"/>
            </p:cNvGraphicFramePr>
            <p:nvPr/>
          </p:nvGraphicFramePr>
          <p:xfrm>
            <a:off x="1774" y="3312"/>
            <a:ext cx="1338" cy="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23" name="公式" r:id="rId5" imgW="1053465" imgH="241300" progId="Equation.3">
                    <p:embed/>
                  </p:oleObj>
                </mc:Choice>
                <mc:Fallback>
                  <p:oleObj name="公式" r:id="rId5" imgW="1053465" imgH="241300" progId="Equation.3">
                    <p:embed/>
                    <p:pic>
                      <p:nvPicPr>
                        <p:cNvPr id="0" name="图片 318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74" y="3312"/>
                          <a:ext cx="1338" cy="3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8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8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98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98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98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98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8019" grpId="0" bldLvl="0" animBg="1"/>
      <p:bldP spid="598020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21298" y="700257"/>
            <a:ext cx="6477346" cy="39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39" tIns="54419" rIns="108839" bIns="544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</a:t>
            </a:r>
            <a:r>
              <a:rPr lang="zh-CN" altLang="en-US" sz="2800" dirty="0" smtClean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例 </a:t>
            </a:r>
            <a:r>
              <a:rPr lang="en-US" altLang="zh-CN" sz="2800" dirty="0" smtClean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1</a:t>
            </a:r>
            <a:r>
              <a:rPr lang="zh-CN" altLang="en-US" sz="2800" dirty="0" smtClean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</a:t>
            </a:r>
            <a:r>
              <a:rPr lang="en-US" altLang="zh-CN" sz="2800" dirty="0" smtClean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.</a:t>
            </a:r>
            <a:r>
              <a:rPr lang="zh-CN" altLang="en-US" sz="2800" dirty="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把</a:t>
            </a:r>
            <a:r>
              <a:rPr lang="zh-CN" altLang="en-US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量程为</a:t>
            </a:r>
            <a:r>
              <a:rPr lang="en-US" altLang="zh-CN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3mA</a:t>
            </a:r>
            <a:r>
              <a:rPr lang="zh-CN" altLang="en-US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的电流表改装成欧姆表的结构示意图如下</a:t>
            </a:r>
            <a:r>
              <a:rPr lang="en-US" altLang="zh-CN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lang="zh-CN" altLang="en-US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其中电池电动势</a:t>
            </a:r>
            <a:r>
              <a:rPr lang="en-US" altLang="zh-CN" sz="28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E</a:t>
            </a:r>
            <a:r>
              <a:rPr lang="en-US" altLang="zh-CN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=1.5V.</a:t>
            </a:r>
            <a:r>
              <a:rPr lang="zh-CN" altLang="en-US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经改装后</a:t>
            </a:r>
            <a:r>
              <a:rPr lang="en-US" altLang="zh-CN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lang="zh-CN" altLang="en-US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若将原电流表</a:t>
            </a:r>
            <a:r>
              <a:rPr lang="en-US" altLang="zh-CN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3mA</a:t>
            </a:r>
            <a:r>
              <a:rPr lang="zh-CN" altLang="en-US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刻度处的刻度值定为零位置</a:t>
            </a:r>
            <a:r>
              <a:rPr lang="en-US" altLang="zh-CN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 </a:t>
            </a:r>
            <a:r>
              <a:rPr lang="zh-CN" altLang="en-US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将 </a:t>
            </a:r>
            <a:r>
              <a:rPr lang="en-US" altLang="zh-CN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0mA</a:t>
            </a:r>
            <a:r>
              <a:rPr lang="zh-CN" altLang="en-US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刻度处的刻度值定为”∞”位置</a:t>
            </a:r>
            <a:r>
              <a:rPr lang="en-US" altLang="zh-CN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lang="zh-CN" altLang="en-US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则</a:t>
            </a:r>
            <a:r>
              <a:rPr lang="en-US" altLang="zh-CN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2mA</a:t>
            </a:r>
            <a:r>
              <a:rPr lang="zh-CN" altLang="en-US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刻度处</a:t>
            </a:r>
            <a:r>
              <a:rPr lang="zh-CN" altLang="en-US" sz="2800" dirty="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应标</a:t>
            </a:r>
            <a:r>
              <a:rPr lang="en-US" altLang="zh-CN" sz="2800" dirty="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_______</a:t>
            </a:r>
            <a:r>
              <a:rPr lang="zh-CN" altLang="en-US" sz="2800" dirty="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欧</a:t>
            </a:r>
            <a:r>
              <a:rPr lang="en-US" altLang="zh-CN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,1mA</a:t>
            </a:r>
            <a:r>
              <a:rPr lang="zh-CN" altLang="en-US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刻度处</a:t>
            </a:r>
            <a:r>
              <a:rPr lang="zh-CN" altLang="en-US" sz="2800" dirty="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应标</a:t>
            </a:r>
            <a:r>
              <a:rPr lang="en-US" altLang="zh-CN" sz="2800" dirty="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_____</a:t>
            </a:r>
            <a:r>
              <a:rPr lang="zh-CN" altLang="en-US" sz="2800" dirty="0" smtClean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欧</a:t>
            </a:r>
            <a:r>
              <a:rPr lang="en-US" altLang="zh-CN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. </a:t>
            </a:r>
            <a:endParaRPr lang="en-US" altLang="zh-CN" sz="2800" dirty="0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583" y="1217586"/>
            <a:ext cx="3310467" cy="3381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9043" name="Text Box 3"/>
          <p:cNvSpPr txBox="1">
            <a:spLocks noChangeArrowheads="1"/>
          </p:cNvSpPr>
          <p:nvPr/>
        </p:nvSpPr>
        <p:spPr bwMode="auto">
          <a:xfrm>
            <a:off x="1135768" y="4060618"/>
            <a:ext cx="1536700" cy="538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39" tIns="54419" rIns="108839" bIns="544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250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99044" name="Text Box 4"/>
          <p:cNvSpPr txBox="1">
            <a:spLocks noChangeArrowheads="1"/>
          </p:cNvSpPr>
          <p:nvPr/>
        </p:nvSpPr>
        <p:spPr bwMode="auto">
          <a:xfrm>
            <a:off x="5258087" y="4061141"/>
            <a:ext cx="1441449" cy="538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39" tIns="54419" rIns="108839" bIns="54419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1000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矩形标注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282938" y="700257"/>
            <a:ext cx="2599846" cy="1500921"/>
          </a:xfrm>
          <a:prstGeom prst="wedgeRectCallout">
            <a:avLst>
              <a:gd name="adj1" fmla="val -236473"/>
              <a:gd name="adj2" fmla="val 57956"/>
            </a:avLst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  <a:endParaRPr lang="zh-CN" altLang="en-US">
              <a:noFill/>
            </a:endParaRPr>
          </a:p>
        </p:txBody>
      </p:sp>
      <p:sp>
        <p:nvSpPr>
          <p:cNvPr id="8" name="矩形标注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283404" y="4904826"/>
            <a:ext cx="2743876" cy="1690926"/>
          </a:xfrm>
          <a:prstGeom prst="wedgeRectCallout">
            <a:avLst>
              <a:gd name="adj1" fmla="val -111152"/>
              <a:gd name="adj2" fmla="val -113015"/>
            </a:avLst>
          </a:prstGeom>
          <a:blipFill rotWithShape="1">
            <a:blip r:embed="rId3"/>
            <a:stretch>
              <a:fillRect b="-219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  <a:endParaRPr lang="zh-CN" altLang="en-US">
              <a:noFill/>
            </a:endParaRPr>
          </a:p>
        </p:txBody>
      </p:sp>
      <p:sp>
        <p:nvSpPr>
          <p:cNvPr id="9" name="矩形标注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792057" y="5250345"/>
            <a:ext cx="3778453" cy="1690926"/>
          </a:xfrm>
          <a:prstGeom prst="wedgeRectCallout">
            <a:avLst>
              <a:gd name="adj1" fmla="val -1766"/>
              <a:gd name="adj2" fmla="val -92847"/>
            </a:avLst>
          </a:prstGeom>
          <a:blipFill rotWithShape="1">
            <a:blip r:embed="rId4"/>
            <a:stretch>
              <a:fillRect l="-3045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  <a:endParaRPr lang="zh-CN" altLang="en-US">
              <a:noFill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9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9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9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90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90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90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90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90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90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90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90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90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9043" grpId="0"/>
      <p:bldP spid="599044" grpId="0"/>
      <p:bldP spid="2" grpId="0" bldLvl="0" animBg="1"/>
      <p:bldP spid="8" grpId="0" bldLvl="0" animBg="1"/>
      <p:bldP spid="9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/>
          <p:nvPr/>
        </p:nvSpPr>
        <p:spPr>
          <a:xfrm>
            <a:off x="215265" y="658495"/>
            <a:ext cx="11732895" cy="2009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en-US" altLang="zh-CN" sz="2400">
                <a:solidFill>
                  <a:schemeClr val="accent2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   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例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2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.</a:t>
            </a:r>
            <a:r>
              <a:rPr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如图所示，是一个量程为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5mA</a:t>
            </a:r>
            <a:r>
              <a:rPr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的电流表改装成的欧姆表，电池电势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E</a:t>
            </a:r>
            <a:r>
              <a:rPr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＝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1.5V</a:t>
            </a:r>
            <a:r>
              <a:rPr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。改装后，将原电流表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5mA</a:t>
            </a:r>
            <a:r>
              <a:rPr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刻度处的刻度确定为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0</a:t>
            </a:r>
            <a:r>
              <a:rPr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位置。在图中括号内标出欧姆表的＋、－插孔。若在两表笔之间接入一未知电阻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R</a:t>
            </a:r>
            <a:r>
              <a:rPr lang="en-US" altLang="zh-CN" sz="2400" baseline="-300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x</a:t>
            </a:r>
            <a:r>
              <a:rPr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时，表针恰好指在刻度盘正中位置，则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R</a:t>
            </a:r>
            <a:r>
              <a:rPr lang="en-US" altLang="zh-CN" sz="2400" baseline="-300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x</a:t>
            </a:r>
            <a:r>
              <a:rPr lang="en-US" altLang="zh-CN" sz="240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=________</a:t>
            </a:r>
            <a:r>
              <a:rPr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。</a:t>
            </a:r>
            <a:endParaRPr lang="zh-CN" altLang="en-US" sz="2400" dirty="0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pic>
        <p:nvPicPr>
          <p:cNvPr id="17411" name="Picture 3" descr="0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73488" y="2250123"/>
            <a:ext cx="2451100" cy="36544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00068" name="Rectangle 4"/>
          <p:cNvSpPr/>
          <p:nvPr/>
        </p:nvSpPr>
        <p:spPr>
          <a:xfrm>
            <a:off x="3483293" y="5201603"/>
            <a:ext cx="89789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</a:rPr>
              <a:t>左－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</a:endParaRPr>
          </a:p>
        </p:txBody>
      </p:sp>
      <p:sp>
        <p:nvSpPr>
          <p:cNvPr id="600069" name="Rectangle 5"/>
          <p:cNvSpPr/>
          <p:nvPr/>
        </p:nvSpPr>
        <p:spPr>
          <a:xfrm>
            <a:off x="5781358" y="5292408"/>
            <a:ext cx="89789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</a:rPr>
              <a:t>右＋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</a:endParaRPr>
          </a:p>
        </p:txBody>
      </p:sp>
      <p:sp>
        <p:nvSpPr>
          <p:cNvPr id="600070" name="Rectangle 6"/>
          <p:cNvSpPr/>
          <p:nvPr/>
        </p:nvSpPr>
        <p:spPr>
          <a:xfrm>
            <a:off x="794703" y="2066608"/>
            <a:ext cx="108966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</a:rPr>
              <a:t>300 Ω</a:t>
            </a:r>
            <a:endParaRPr lang="en-US" altLang="zh-CN" sz="2800" b="1">
              <a:solidFill>
                <a:srgbClr val="FF0000"/>
              </a:solidFill>
              <a:latin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0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0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0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0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0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00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00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00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00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00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00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00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00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0068" grpId="0"/>
      <p:bldP spid="600069" grpId="0"/>
      <p:bldP spid="60007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矩形 52225"/>
          <p:cNvSpPr/>
          <p:nvPr/>
        </p:nvSpPr>
        <p:spPr>
          <a:xfrm>
            <a:off x="6559550" y="4854258"/>
            <a:ext cx="3598863" cy="1701800"/>
          </a:xfrm>
          <a:prstGeom prst="rect">
            <a:avLst/>
          </a:prstGeom>
          <a:noFill/>
          <a:ln w="19050" cap="flat" cmpd="sng">
            <a:solidFill>
              <a:srgbClr val="0000FF"/>
            </a:solidFill>
            <a:prstDash val="dash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7410" name="直接连接符 52226"/>
          <p:cNvSpPr/>
          <p:nvPr/>
        </p:nvSpPr>
        <p:spPr>
          <a:xfrm flipH="1">
            <a:off x="6821488" y="4955858"/>
            <a:ext cx="0" cy="930275"/>
          </a:xfrm>
          <a:prstGeom prst="line">
            <a:avLst/>
          </a:prstGeom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411" name="圆角矩形 52227"/>
          <p:cNvSpPr/>
          <p:nvPr/>
        </p:nvSpPr>
        <p:spPr>
          <a:xfrm>
            <a:off x="8023225" y="5078095"/>
            <a:ext cx="1798638" cy="1111250"/>
          </a:xfrm>
          <a:prstGeom prst="roundRect">
            <a:avLst>
              <a:gd name="adj" fmla="val 22111"/>
            </a:avLst>
          </a:prstGeom>
          <a:solidFill>
            <a:srgbClr val="FFFFC3"/>
          </a:solidFill>
          <a:ln w="19050" cap="flat" cmpd="sng">
            <a:solidFill>
              <a:srgbClr val="FF9900"/>
            </a:solidFill>
            <a:prstDash val="sysDot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7412" name="直接连接符 52228"/>
          <p:cNvSpPr/>
          <p:nvPr/>
        </p:nvSpPr>
        <p:spPr>
          <a:xfrm flipH="1">
            <a:off x="8405813" y="4854258"/>
            <a:ext cx="0" cy="609600"/>
          </a:xfrm>
          <a:prstGeom prst="line">
            <a:avLst/>
          </a:prstGeom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413" name="直接连接符 52229"/>
          <p:cNvSpPr/>
          <p:nvPr/>
        </p:nvSpPr>
        <p:spPr>
          <a:xfrm flipH="1">
            <a:off x="9482138" y="4854258"/>
            <a:ext cx="0" cy="525462"/>
          </a:xfrm>
          <a:prstGeom prst="line">
            <a:avLst/>
          </a:prstGeom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414" name="直接连接符 52230"/>
          <p:cNvSpPr/>
          <p:nvPr/>
        </p:nvSpPr>
        <p:spPr>
          <a:xfrm flipH="1">
            <a:off x="8950325" y="4854258"/>
            <a:ext cx="0" cy="306387"/>
          </a:xfrm>
          <a:prstGeom prst="line">
            <a:avLst/>
          </a:prstGeom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415" name="任意多边形 52231"/>
          <p:cNvSpPr/>
          <p:nvPr/>
        </p:nvSpPr>
        <p:spPr>
          <a:xfrm>
            <a:off x="8472488" y="5230495"/>
            <a:ext cx="963612" cy="534988"/>
          </a:xfrm>
          <a:custGeom>
            <a:avLst/>
            <a:gdLst/>
            <a:ahLst/>
            <a:cxnLst>
              <a:cxn ang="180">
                <a:pos x="0" y="8932"/>
              </a:cxn>
              <a:cxn ang="0">
                <a:pos x="34361" y="8104"/>
              </a:cxn>
              <a:cxn ang="90">
                <a:pos x="17496" y="21600"/>
              </a:cxn>
            </a:cxnLst>
            <a:pathLst>
              <a:path w="34361" h="21600" fill="none">
                <a:moveTo>
                  <a:pt x="0" y="8932"/>
                </a:moveTo>
                <a:cubicBezTo>
                  <a:pt x="3924" y="3519"/>
                  <a:pt x="10298" y="0"/>
                  <a:pt x="17495" y="0"/>
                </a:cubicBezTo>
                <a:cubicBezTo>
                  <a:pt x="24318" y="0"/>
                  <a:pt x="30402" y="3163"/>
                  <a:pt x="34360" y="8103"/>
                </a:cubicBezTo>
              </a:path>
              <a:path w="34361" h="21600" stroke="0">
                <a:moveTo>
                  <a:pt x="0" y="8932"/>
                </a:moveTo>
                <a:cubicBezTo>
                  <a:pt x="3924" y="3519"/>
                  <a:pt x="10298" y="0"/>
                  <a:pt x="17495" y="0"/>
                </a:cubicBezTo>
                <a:cubicBezTo>
                  <a:pt x="24318" y="0"/>
                  <a:pt x="30402" y="3163"/>
                  <a:pt x="34360" y="8103"/>
                </a:cubicBezTo>
                <a:lnTo>
                  <a:pt x="17496" y="21600"/>
                </a:lnTo>
                <a:close/>
              </a:path>
            </a:pathLst>
          </a:custGeom>
          <a:noFill/>
          <a:ln w="9525" cap="flat" cmpd="sng">
            <a:solidFill>
              <a:srgbClr val="C0C0C0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7416" name="椭圆 52232"/>
          <p:cNvSpPr/>
          <p:nvPr/>
        </p:nvSpPr>
        <p:spPr>
          <a:xfrm>
            <a:off x="8351838" y="5427345"/>
            <a:ext cx="95250" cy="82550"/>
          </a:xfrm>
          <a:prstGeom prst="ellipse">
            <a:avLst/>
          </a:prstGeom>
          <a:solidFill>
            <a:srgbClr val="FFFFFF"/>
          </a:solidFill>
          <a:ln w="158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7417" name="椭圆 52233"/>
          <p:cNvSpPr/>
          <p:nvPr/>
        </p:nvSpPr>
        <p:spPr>
          <a:xfrm>
            <a:off x="8891588" y="5146358"/>
            <a:ext cx="93662" cy="80962"/>
          </a:xfrm>
          <a:prstGeom prst="ellipse">
            <a:avLst/>
          </a:prstGeom>
          <a:solidFill>
            <a:srgbClr val="FFFFFF"/>
          </a:solidFill>
          <a:ln w="158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7418" name="椭圆 52234"/>
          <p:cNvSpPr/>
          <p:nvPr/>
        </p:nvSpPr>
        <p:spPr>
          <a:xfrm>
            <a:off x="9428163" y="5373370"/>
            <a:ext cx="92075" cy="84138"/>
          </a:xfrm>
          <a:prstGeom prst="ellipse">
            <a:avLst/>
          </a:prstGeom>
          <a:solidFill>
            <a:srgbClr val="FFFFFF"/>
          </a:solidFill>
          <a:ln w="158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7419" name="文本框 52235"/>
          <p:cNvSpPr txBox="1"/>
          <p:nvPr/>
        </p:nvSpPr>
        <p:spPr>
          <a:xfrm>
            <a:off x="8126413" y="5430520"/>
            <a:ext cx="665162" cy="57308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algn="just"/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</a:rPr>
              <a:t>1</a:t>
            </a:r>
            <a:endParaRPr lang="en-US" altLang="zh-CN" sz="2000">
              <a:latin typeface="Times New Roman" panose="02020603050405020304" charset="0"/>
              <a:ea typeface="宋体" panose="02010600030101010101" pitchFamily="2" charset="-122"/>
            </a:endParaRPr>
          </a:p>
          <a:p>
            <a:endParaRPr lang="en-US" altLang="zh-CN" sz="2400" b="0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17420" name="文本框 52236"/>
          <p:cNvSpPr txBox="1"/>
          <p:nvPr/>
        </p:nvSpPr>
        <p:spPr>
          <a:xfrm>
            <a:off x="8934450" y="5197158"/>
            <a:ext cx="727075" cy="573087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algn="just"/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</a:rPr>
              <a:t>2 </a:t>
            </a:r>
            <a:endParaRPr lang="en-US" altLang="zh-CN" sz="2000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17421" name="文本框 52237"/>
          <p:cNvSpPr txBox="1"/>
          <p:nvPr/>
        </p:nvSpPr>
        <p:spPr>
          <a:xfrm>
            <a:off x="9474200" y="5303520"/>
            <a:ext cx="522288" cy="57308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algn="just"/>
            <a:r>
              <a:rPr lang="en-US" altLang="zh-CN" sz="2000">
                <a:latin typeface="Times New Roman" panose="02020603050405020304" charset="0"/>
                <a:ea typeface="宋体" panose="02010600030101010101" pitchFamily="2" charset="-122"/>
              </a:rPr>
              <a:t>3 </a:t>
            </a:r>
            <a:endParaRPr lang="en-US" altLang="zh-CN" sz="2000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grpSp>
        <p:nvGrpSpPr>
          <p:cNvPr id="17422" name="组合 52238"/>
          <p:cNvGrpSpPr/>
          <p:nvPr/>
        </p:nvGrpSpPr>
        <p:grpSpPr>
          <a:xfrm>
            <a:off x="6764338" y="5870258"/>
            <a:ext cx="115887" cy="1077912"/>
            <a:chOff x="1421" y="2742"/>
            <a:chExt cx="43" cy="407"/>
          </a:xfrm>
        </p:grpSpPr>
        <p:sp>
          <p:nvSpPr>
            <p:cNvPr id="17423" name="矩形 52239"/>
            <p:cNvSpPr>
              <a:spLocks noChangeAspect="1"/>
            </p:cNvSpPr>
            <p:nvPr/>
          </p:nvSpPr>
          <p:spPr>
            <a:xfrm>
              <a:off x="1421" y="2949"/>
              <a:ext cx="27" cy="163"/>
            </a:xfrm>
            <a:prstGeom prst="rect">
              <a:avLst/>
            </a:prstGeom>
            <a:solidFill>
              <a:srgbClr val="FF0000"/>
            </a:solidFill>
            <a:ln w="19050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24" name="直接连接符 52240"/>
            <p:cNvSpPr>
              <a:spLocks noChangeAspect="1"/>
            </p:cNvSpPr>
            <p:nvPr/>
          </p:nvSpPr>
          <p:spPr>
            <a:xfrm>
              <a:off x="1434" y="2947"/>
              <a:ext cx="1" cy="202"/>
            </a:xfrm>
            <a:prstGeom prst="line">
              <a:avLst/>
            </a:prstGeom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425" name="任意多边形 52241"/>
            <p:cNvSpPr>
              <a:spLocks noChangeAspect="1"/>
            </p:cNvSpPr>
            <p:nvPr/>
          </p:nvSpPr>
          <p:spPr>
            <a:xfrm>
              <a:off x="1421" y="2742"/>
              <a:ext cx="39" cy="223"/>
            </a:xfrm>
            <a:custGeom>
              <a:avLst/>
              <a:gdLst/>
              <a:ahLst/>
              <a:cxnLst/>
              <a:pathLst>
                <a:path w="195" h="1221">
                  <a:moveTo>
                    <a:pt x="132" y="0"/>
                  </a:moveTo>
                  <a:cubicBezTo>
                    <a:pt x="131" y="76"/>
                    <a:pt x="130" y="152"/>
                    <a:pt x="110" y="224"/>
                  </a:cubicBezTo>
                  <a:cubicBezTo>
                    <a:pt x="90" y="296"/>
                    <a:pt x="0" y="350"/>
                    <a:pt x="12" y="434"/>
                  </a:cubicBezTo>
                  <a:cubicBezTo>
                    <a:pt x="24" y="518"/>
                    <a:pt x="175" y="625"/>
                    <a:pt x="185" y="726"/>
                  </a:cubicBezTo>
                  <a:cubicBezTo>
                    <a:pt x="195" y="827"/>
                    <a:pt x="89" y="959"/>
                    <a:pt x="72" y="1041"/>
                  </a:cubicBezTo>
                  <a:cubicBezTo>
                    <a:pt x="55" y="1123"/>
                    <a:pt x="67" y="1172"/>
                    <a:pt x="80" y="1221"/>
                  </a:cubicBez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26" name="椭圆 52242"/>
            <p:cNvSpPr>
              <a:spLocks noChangeAspect="1"/>
            </p:cNvSpPr>
            <p:nvPr/>
          </p:nvSpPr>
          <p:spPr>
            <a:xfrm>
              <a:off x="1431" y="2749"/>
              <a:ext cx="33" cy="31"/>
            </a:xfrm>
            <a:prstGeom prst="ellipse">
              <a:avLst/>
            </a:prstGeom>
            <a:solidFill>
              <a:srgbClr val="FFFFFF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17427" name="文本框 52243"/>
          <p:cNvSpPr txBox="1">
            <a:spLocks noChangeAspect="1"/>
          </p:cNvSpPr>
          <p:nvPr/>
        </p:nvSpPr>
        <p:spPr>
          <a:xfrm>
            <a:off x="6415088" y="5594033"/>
            <a:ext cx="1227137" cy="852487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 anchor="t"/>
          <a:p>
            <a:pPr algn="ctr"/>
            <a:r>
              <a:rPr lang="en-US" altLang="zh-CN" sz="2000" i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A</a:t>
            </a:r>
            <a:endParaRPr lang="en-US" altLang="zh-CN" sz="2000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grpSp>
        <p:nvGrpSpPr>
          <p:cNvPr id="17428" name="组合 52244"/>
          <p:cNvGrpSpPr/>
          <p:nvPr/>
        </p:nvGrpSpPr>
        <p:grpSpPr>
          <a:xfrm>
            <a:off x="8855075" y="5816283"/>
            <a:ext cx="741363" cy="1131887"/>
            <a:chOff x="3287" y="3337"/>
            <a:chExt cx="467" cy="713"/>
          </a:xfrm>
        </p:grpSpPr>
        <p:sp>
          <p:nvSpPr>
            <p:cNvPr id="17429" name="文本框 52245"/>
            <p:cNvSpPr txBox="1">
              <a:spLocks noChangeAspect="1"/>
            </p:cNvSpPr>
            <p:nvPr/>
          </p:nvSpPr>
          <p:spPr>
            <a:xfrm>
              <a:off x="3287" y="3337"/>
              <a:ext cx="467" cy="51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 anchor="t"/>
            <a:p>
              <a:pPr algn="ctr"/>
              <a:r>
                <a:rPr lang="en-US" altLang="zh-CN" sz="2000" i="1">
                  <a:solidFill>
                    <a:srgbClr val="00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B</a:t>
              </a:r>
              <a:endParaRPr lang="en-US" altLang="zh-CN" sz="20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grpSp>
          <p:nvGrpSpPr>
            <p:cNvPr id="17430" name="组合 52246"/>
            <p:cNvGrpSpPr/>
            <p:nvPr/>
          </p:nvGrpSpPr>
          <p:grpSpPr>
            <a:xfrm>
              <a:off x="3313" y="3399"/>
              <a:ext cx="83" cy="651"/>
              <a:chOff x="3307" y="3405"/>
              <a:chExt cx="83" cy="651"/>
            </a:xfrm>
          </p:grpSpPr>
          <p:sp>
            <p:nvSpPr>
              <p:cNvPr id="17431" name="椭圆 52247"/>
              <p:cNvSpPr/>
              <p:nvPr/>
            </p:nvSpPr>
            <p:spPr>
              <a:xfrm>
                <a:off x="3335" y="3408"/>
                <a:ext cx="55" cy="52"/>
              </a:xfrm>
              <a:prstGeom prst="ellipse">
                <a:avLst/>
              </a:pr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Tahom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7432" name="任意多边形 52248"/>
              <p:cNvSpPr>
                <a:spLocks noChangeAspect="1"/>
              </p:cNvSpPr>
              <p:nvPr/>
            </p:nvSpPr>
            <p:spPr>
              <a:xfrm>
                <a:off x="3307" y="3405"/>
                <a:ext cx="66" cy="357"/>
              </a:xfrm>
              <a:custGeom>
                <a:avLst/>
                <a:gdLst/>
                <a:ahLst/>
                <a:cxnLst/>
                <a:pathLst>
                  <a:path w="195" h="1221">
                    <a:moveTo>
                      <a:pt x="132" y="0"/>
                    </a:moveTo>
                    <a:cubicBezTo>
                      <a:pt x="131" y="76"/>
                      <a:pt x="130" y="152"/>
                      <a:pt x="110" y="224"/>
                    </a:cubicBezTo>
                    <a:cubicBezTo>
                      <a:pt x="90" y="296"/>
                      <a:pt x="0" y="350"/>
                      <a:pt x="12" y="434"/>
                    </a:cubicBezTo>
                    <a:cubicBezTo>
                      <a:pt x="24" y="518"/>
                      <a:pt x="175" y="625"/>
                      <a:pt x="185" y="726"/>
                    </a:cubicBezTo>
                    <a:cubicBezTo>
                      <a:pt x="195" y="827"/>
                      <a:pt x="89" y="959"/>
                      <a:pt x="72" y="1041"/>
                    </a:cubicBezTo>
                    <a:cubicBezTo>
                      <a:pt x="55" y="1123"/>
                      <a:pt x="67" y="1172"/>
                      <a:pt x="80" y="122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7433" name="矩形 52249"/>
              <p:cNvSpPr>
                <a:spLocks noChangeAspect="1"/>
              </p:cNvSpPr>
              <p:nvPr/>
            </p:nvSpPr>
            <p:spPr>
              <a:xfrm>
                <a:off x="3307" y="3736"/>
                <a:ext cx="46" cy="261"/>
              </a:xfrm>
              <a:prstGeom prst="rect">
                <a:avLst/>
              </a:prstGeom>
              <a:solidFill>
                <a:schemeClr val="tx1"/>
              </a:solidFill>
              <a:ln w="19050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Tahom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7434" name="直接连接符 52250"/>
              <p:cNvSpPr>
                <a:spLocks noChangeAspect="1"/>
              </p:cNvSpPr>
              <p:nvPr/>
            </p:nvSpPr>
            <p:spPr>
              <a:xfrm>
                <a:off x="3329" y="3733"/>
                <a:ext cx="2" cy="323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7435" name="椭圆 52251"/>
              <p:cNvSpPr>
                <a:spLocks noChangeAspect="1"/>
              </p:cNvSpPr>
              <p:nvPr/>
            </p:nvSpPr>
            <p:spPr>
              <a:xfrm>
                <a:off x="3334" y="3412"/>
                <a:ext cx="56" cy="49"/>
              </a:xfrm>
              <a:prstGeom prst="ellipse">
                <a:avLst/>
              </a:pr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Tahoma" panose="020B0604030504040204" pitchFamily="34" charset="0"/>
                  <a:ea typeface="宋体" panose="02010600030101010101" pitchFamily="2" charset="-122"/>
                </a:endParaRPr>
              </a:p>
            </p:txBody>
          </p:sp>
        </p:grpSp>
      </p:grpSp>
      <p:grpSp>
        <p:nvGrpSpPr>
          <p:cNvPr id="17436" name="组合 52252"/>
          <p:cNvGrpSpPr>
            <a:grpSpLocks noChangeAspect="1"/>
          </p:cNvGrpSpPr>
          <p:nvPr/>
        </p:nvGrpSpPr>
        <p:grpSpPr>
          <a:xfrm>
            <a:off x="2627313" y="2660333"/>
            <a:ext cx="1025525" cy="911225"/>
            <a:chOff x="1100" y="2719"/>
            <a:chExt cx="456" cy="430"/>
          </a:xfrm>
        </p:grpSpPr>
        <p:grpSp>
          <p:nvGrpSpPr>
            <p:cNvPr id="17437" name="组合 52253"/>
            <p:cNvGrpSpPr>
              <a:grpSpLocks noChangeAspect="1"/>
            </p:cNvGrpSpPr>
            <p:nvPr/>
          </p:nvGrpSpPr>
          <p:grpSpPr>
            <a:xfrm>
              <a:off x="1421" y="2742"/>
              <a:ext cx="43" cy="407"/>
              <a:chOff x="1421" y="2742"/>
              <a:chExt cx="43" cy="407"/>
            </a:xfrm>
          </p:grpSpPr>
          <p:sp>
            <p:nvSpPr>
              <p:cNvPr id="17438" name="矩形 52254"/>
              <p:cNvSpPr>
                <a:spLocks noChangeAspect="1"/>
              </p:cNvSpPr>
              <p:nvPr/>
            </p:nvSpPr>
            <p:spPr>
              <a:xfrm>
                <a:off x="1421" y="2949"/>
                <a:ext cx="27" cy="163"/>
              </a:xfrm>
              <a:prstGeom prst="rect">
                <a:avLst/>
              </a:prstGeom>
              <a:solidFill>
                <a:srgbClr val="FF0000"/>
              </a:solidFill>
              <a:ln w="158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Tahom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7439" name="直接连接符 52255"/>
              <p:cNvSpPr>
                <a:spLocks noChangeAspect="1"/>
              </p:cNvSpPr>
              <p:nvPr/>
            </p:nvSpPr>
            <p:spPr>
              <a:xfrm>
                <a:off x="1434" y="2947"/>
                <a:ext cx="1" cy="202"/>
              </a:xfrm>
              <a:prstGeom prst="line">
                <a:avLst/>
              </a:prstGeom>
              <a:ln w="158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7440" name="任意多边形 52256"/>
              <p:cNvSpPr>
                <a:spLocks noChangeAspect="1"/>
              </p:cNvSpPr>
              <p:nvPr/>
            </p:nvSpPr>
            <p:spPr>
              <a:xfrm>
                <a:off x="1421" y="2742"/>
                <a:ext cx="39" cy="223"/>
              </a:xfrm>
              <a:custGeom>
                <a:avLst/>
                <a:gdLst/>
                <a:ahLst/>
                <a:cxnLst/>
                <a:pathLst>
                  <a:path w="195" h="1221">
                    <a:moveTo>
                      <a:pt x="132" y="0"/>
                    </a:moveTo>
                    <a:cubicBezTo>
                      <a:pt x="131" y="76"/>
                      <a:pt x="130" y="152"/>
                      <a:pt x="110" y="224"/>
                    </a:cubicBezTo>
                    <a:cubicBezTo>
                      <a:pt x="90" y="296"/>
                      <a:pt x="0" y="350"/>
                      <a:pt x="12" y="434"/>
                    </a:cubicBezTo>
                    <a:cubicBezTo>
                      <a:pt x="24" y="518"/>
                      <a:pt x="175" y="625"/>
                      <a:pt x="185" y="726"/>
                    </a:cubicBezTo>
                    <a:cubicBezTo>
                      <a:pt x="195" y="827"/>
                      <a:pt x="89" y="959"/>
                      <a:pt x="72" y="1041"/>
                    </a:cubicBezTo>
                    <a:cubicBezTo>
                      <a:pt x="55" y="1123"/>
                      <a:pt x="67" y="1172"/>
                      <a:pt x="80" y="1221"/>
                    </a:cubicBezTo>
                  </a:path>
                </a:pathLst>
              </a:custGeom>
              <a:noFill/>
              <a:ln w="158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7441" name="椭圆 52257"/>
              <p:cNvSpPr>
                <a:spLocks noChangeAspect="1"/>
              </p:cNvSpPr>
              <p:nvPr/>
            </p:nvSpPr>
            <p:spPr>
              <a:xfrm>
                <a:off x="1431" y="2749"/>
                <a:ext cx="33" cy="31"/>
              </a:xfrm>
              <a:prstGeom prst="ellipse">
                <a:avLst/>
              </a:prstGeom>
              <a:solidFill>
                <a:srgbClr val="FFFFFF"/>
              </a:solidFill>
              <a:ln w="158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Tahoma" panose="020B0604030504040204" pitchFamily="34" charset="0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7442" name="文本框 52258"/>
            <p:cNvSpPr txBox="1">
              <a:spLocks noChangeAspect="1"/>
            </p:cNvSpPr>
            <p:nvPr/>
          </p:nvSpPr>
          <p:spPr>
            <a:xfrm>
              <a:off x="1100" y="2719"/>
              <a:ext cx="456" cy="322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 anchor="t"/>
            <a:p>
              <a:pPr algn="ctr"/>
              <a:r>
                <a:rPr lang="en-US" altLang="zh-CN" sz="2000" i="1">
                  <a:solidFill>
                    <a:srgbClr val="00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A</a:t>
              </a:r>
              <a:endParaRPr lang="en-US" altLang="zh-CN" sz="20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7443" name="组合 52259"/>
          <p:cNvGrpSpPr/>
          <p:nvPr/>
        </p:nvGrpSpPr>
        <p:grpSpPr>
          <a:xfrm>
            <a:off x="3214688" y="1252220"/>
            <a:ext cx="1543050" cy="1514475"/>
            <a:chOff x="812" y="671"/>
            <a:chExt cx="972" cy="954"/>
          </a:xfrm>
        </p:grpSpPr>
        <p:sp>
          <p:nvSpPr>
            <p:cNvPr id="17444" name="圆角矩形 52260"/>
            <p:cNvSpPr>
              <a:spLocks noChangeAspect="1"/>
            </p:cNvSpPr>
            <p:nvPr/>
          </p:nvSpPr>
          <p:spPr>
            <a:xfrm>
              <a:off x="812" y="875"/>
              <a:ext cx="972" cy="630"/>
            </a:xfrm>
            <a:prstGeom prst="roundRect">
              <a:avLst>
                <a:gd name="adj" fmla="val 14264"/>
              </a:avLst>
            </a:prstGeom>
            <a:solidFill>
              <a:srgbClr val="CCFFFF"/>
            </a:solidFill>
            <a:ln w="19050" cap="flat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45" name="直接连接符 52261"/>
            <p:cNvSpPr>
              <a:spLocks noChangeAspect="1"/>
            </p:cNvSpPr>
            <p:nvPr/>
          </p:nvSpPr>
          <p:spPr>
            <a:xfrm>
              <a:off x="949" y="1084"/>
              <a:ext cx="685" cy="0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446" name="直接连接符 52262"/>
            <p:cNvSpPr>
              <a:spLocks noChangeAspect="1"/>
            </p:cNvSpPr>
            <p:nvPr/>
          </p:nvSpPr>
          <p:spPr>
            <a:xfrm>
              <a:off x="939" y="1076"/>
              <a:ext cx="0" cy="548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447" name="直接连接符 52263"/>
            <p:cNvSpPr>
              <a:spLocks noChangeAspect="1"/>
            </p:cNvSpPr>
            <p:nvPr/>
          </p:nvSpPr>
          <p:spPr>
            <a:xfrm>
              <a:off x="1629" y="1076"/>
              <a:ext cx="0" cy="549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448" name="椭圆 52264"/>
            <p:cNvSpPr/>
            <p:nvPr/>
          </p:nvSpPr>
          <p:spPr>
            <a:xfrm>
              <a:off x="1189" y="973"/>
              <a:ext cx="225" cy="212"/>
            </a:xfrm>
            <a:prstGeom prst="ellipse">
              <a:avLst/>
            </a:prstGeom>
            <a:solidFill>
              <a:srgbClr val="FFFFFF"/>
            </a:solidFill>
            <a:ln w="222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49" name="文本框 52265"/>
            <p:cNvSpPr txBox="1">
              <a:spLocks noChangeAspect="1"/>
            </p:cNvSpPr>
            <p:nvPr/>
          </p:nvSpPr>
          <p:spPr>
            <a:xfrm>
              <a:off x="1116" y="945"/>
              <a:ext cx="381" cy="3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pPr algn="ctr"/>
              <a:r>
                <a:rPr lang="en-US" altLang="zh-CN" sz="2100">
                  <a:solidFill>
                    <a:srgbClr val="00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A</a:t>
              </a:r>
              <a:endParaRPr lang="en-US" altLang="zh-CN" sz="21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17450" name="直接连接符 52266"/>
            <p:cNvSpPr>
              <a:spLocks noChangeAspect="1"/>
            </p:cNvSpPr>
            <p:nvPr/>
          </p:nvSpPr>
          <p:spPr>
            <a:xfrm>
              <a:off x="1040" y="1084"/>
              <a:ext cx="59" cy="1"/>
            </a:xfrm>
            <a:prstGeom prst="line">
              <a:avLst/>
            </a:prstGe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stealth" w="med" len="lg"/>
            </a:ln>
          </p:spPr>
        </p:sp>
        <p:sp>
          <p:nvSpPr>
            <p:cNvPr id="17451" name="文本框 52267"/>
            <p:cNvSpPr txBox="1">
              <a:spLocks noChangeAspect="1"/>
            </p:cNvSpPr>
            <p:nvPr/>
          </p:nvSpPr>
          <p:spPr>
            <a:xfrm>
              <a:off x="1166" y="671"/>
              <a:ext cx="325" cy="22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pPr algn="just"/>
              <a:r>
                <a:rPr lang="zh-CN" altLang="en-US" sz="18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甲</a:t>
              </a:r>
              <a:endParaRPr lang="zh-CN" altLang="en-US" sz="1800" dirty="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</p:grpSp>
      <p:sp>
        <p:nvSpPr>
          <p:cNvPr id="17452" name="文本框 52268"/>
          <p:cNvSpPr txBox="1">
            <a:spLocks noChangeAspect="1"/>
          </p:cNvSpPr>
          <p:nvPr/>
        </p:nvSpPr>
        <p:spPr>
          <a:xfrm>
            <a:off x="6108700" y="1245870"/>
            <a:ext cx="514350" cy="3556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algn="just"/>
            <a:r>
              <a:rPr lang="zh-CN" altLang="en-US" sz="18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乙</a:t>
            </a:r>
            <a:endParaRPr lang="zh-CN" altLang="en-US" sz="1800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  <p:sp>
        <p:nvSpPr>
          <p:cNvPr id="17453" name="圆角矩形 52269"/>
          <p:cNvSpPr>
            <a:spLocks noChangeAspect="1"/>
          </p:cNvSpPr>
          <p:nvPr/>
        </p:nvSpPr>
        <p:spPr>
          <a:xfrm>
            <a:off x="7853363" y="1637983"/>
            <a:ext cx="2392362" cy="1033462"/>
          </a:xfrm>
          <a:prstGeom prst="roundRect">
            <a:avLst>
              <a:gd name="adj" fmla="val 14264"/>
            </a:avLst>
          </a:prstGeom>
          <a:solidFill>
            <a:srgbClr val="CCFFFF"/>
          </a:solidFill>
          <a:ln w="19050" cap="flat" cmpd="sng">
            <a:solidFill>
              <a:schemeClr val="accent1"/>
            </a:solidFill>
            <a:prstDash val="sysDot"/>
            <a:round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grpSp>
        <p:nvGrpSpPr>
          <p:cNvPr id="17454" name="组合 52270"/>
          <p:cNvGrpSpPr>
            <a:grpSpLocks noChangeAspect="1"/>
          </p:cNvGrpSpPr>
          <p:nvPr/>
        </p:nvGrpSpPr>
        <p:grpSpPr>
          <a:xfrm>
            <a:off x="4219575" y="2665095"/>
            <a:ext cx="1025525" cy="911225"/>
            <a:chOff x="1882" y="2726"/>
            <a:chExt cx="456" cy="431"/>
          </a:xfrm>
        </p:grpSpPr>
        <p:sp>
          <p:nvSpPr>
            <p:cNvPr id="17455" name="文本框 52271"/>
            <p:cNvSpPr txBox="1">
              <a:spLocks noChangeAspect="1"/>
            </p:cNvSpPr>
            <p:nvPr/>
          </p:nvSpPr>
          <p:spPr>
            <a:xfrm>
              <a:off x="1882" y="2726"/>
              <a:ext cx="456" cy="322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 anchor="t"/>
            <a:p>
              <a:pPr algn="ctr"/>
              <a:r>
                <a:rPr lang="en-US" altLang="zh-CN" sz="2000" i="1">
                  <a:solidFill>
                    <a:srgbClr val="00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B</a:t>
              </a:r>
              <a:endParaRPr lang="en-US" altLang="zh-CN" sz="20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17456" name="任意多边形 52272"/>
            <p:cNvSpPr>
              <a:spLocks noChangeAspect="1"/>
            </p:cNvSpPr>
            <p:nvPr/>
          </p:nvSpPr>
          <p:spPr>
            <a:xfrm>
              <a:off x="1974" y="2750"/>
              <a:ext cx="39" cy="223"/>
            </a:xfrm>
            <a:custGeom>
              <a:avLst/>
              <a:gdLst/>
              <a:ahLst/>
              <a:cxnLst/>
              <a:pathLst>
                <a:path w="195" h="1221">
                  <a:moveTo>
                    <a:pt x="132" y="0"/>
                  </a:moveTo>
                  <a:cubicBezTo>
                    <a:pt x="131" y="76"/>
                    <a:pt x="130" y="152"/>
                    <a:pt x="110" y="224"/>
                  </a:cubicBezTo>
                  <a:cubicBezTo>
                    <a:pt x="90" y="296"/>
                    <a:pt x="0" y="350"/>
                    <a:pt x="12" y="434"/>
                  </a:cubicBezTo>
                  <a:cubicBezTo>
                    <a:pt x="24" y="518"/>
                    <a:pt x="175" y="625"/>
                    <a:pt x="185" y="726"/>
                  </a:cubicBezTo>
                  <a:cubicBezTo>
                    <a:pt x="195" y="827"/>
                    <a:pt x="89" y="959"/>
                    <a:pt x="72" y="1041"/>
                  </a:cubicBezTo>
                  <a:cubicBezTo>
                    <a:pt x="55" y="1123"/>
                    <a:pt x="67" y="1172"/>
                    <a:pt x="80" y="1221"/>
                  </a:cubicBezTo>
                </a:path>
              </a:pathLst>
            </a:custGeom>
            <a:noFill/>
            <a:ln w="158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57" name="矩形 52273"/>
            <p:cNvSpPr>
              <a:spLocks noChangeAspect="1"/>
            </p:cNvSpPr>
            <p:nvPr/>
          </p:nvSpPr>
          <p:spPr>
            <a:xfrm>
              <a:off x="1974" y="2957"/>
              <a:ext cx="27" cy="163"/>
            </a:xfrm>
            <a:prstGeom prst="rect">
              <a:avLst/>
            </a:prstGeom>
            <a:solidFill>
              <a:schemeClr val="tx1"/>
            </a:solidFill>
            <a:ln w="158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58" name="直接连接符 52274"/>
            <p:cNvSpPr>
              <a:spLocks noChangeAspect="1"/>
            </p:cNvSpPr>
            <p:nvPr/>
          </p:nvSpPr>
          <p:spPr>
            <a:xfrm>
              <a:off x="1987" y="2955"/>
              <a:ext cx="1" cy="202"/>
            </a:xfrm>
            <a:prstGeom prst="line">
              <a:avLst/>
            </a:prstGeom>
            <a:ln w="158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459" name="椭圆 52275"/>
            <p:cNvSpPr>
              <a:spLocks noChangeAspect="1"/>
            </p:cNvSpPr>
            <p:nvPr/>
          </p:nvSpPr>
          <p:spPr>
            <a:xfrm>
              <a:off x="1990" y="2754"/>
              <a:ext cx="33" cy="31"/>
            </a:xfrm>
            <a:prstGeom prst="ellipse">
              <a:avLst/>
            </a:prstGeom>
            <a:solidFill>
              <a:srgbClr val="FFFFFF"/>
            </a:solidFill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7460" name="组合 52276"/>
          <p:cNvGrpSpPr/>
          <p:nvPr/>
        </p:nvGrpSpPr>
        <p:grpSpPr>
          <a:xfrm>
            <a:off x="8188325" y="1264920"/>
            <a:ext cx="1790700" cy="1477963"/>
            <a:chOff x="3952" y="670"/>
            <a:chExt cx="1128" cy="931"/>
          </a:xfrm>
        </p:grpSpPr>
        <p:sp>
          <p:nvSpPr>
            <p:cNvPr id="17461" name="直接连接符 52277"/>
            <p:cNvSpPr>
              <a:spLocks noChangeAspect="1"/>
            </p:cNvSpPr>
            <p:nvPr/>
          </p:nvSpPr>
          <p:spPr>
            <a:xfrm>
              <a:off x="3952" y="1049"/>
              <a:ext cx="1128" cy="0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462" name="矩形 52278"/>
            <p:cNvSpPr>
              <a:spLocks noChangeAspect="1"/>
            </p:cNvSpPr>
            <p:nvPr/>
          </p:nvSpPr>
          <p:spPr>
            <a:xfrm>
              <a:off x="4630" y="1014"/>
              <a:ext cx="321" cy="69"/>
            </a:xfrm>
            <a:prstGeom prst="rect">
              <a:avLst/>
            </a:prstGeom>
            <a:solidFill>
              <a:srgbClr val="FFFFFF"/>
            </a:solidFill>
            <a:ln w="1587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63" name="直接连接符 52279"/>
            <p:cNvSpPr>
              <a:spLocks noChangeAspect="1"/>
            </p:cNvSpPr>
            <p:nvPr/>
          </p:nvSpPr>
          <p:spPr>
            <a:xfrm>
              <a:off x="3952" y="1051"/>
              <a:ext cx="0" cy="549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464" name="直接连接符 52280"/>
            <p:cNvSpPr>
              <a:spLocks noChangeAspect="1"/>
            </p:cNvSpPr>
            <p:nvPr/>
          </p:nvSpPr>
          <p:spPr>
            <a:xfrm>
              <a:off x="5074" y="1053"/>
              <a:ext cx="0" cy="548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465" name="文本框 52281"/>
            <p:cNvSpPr txBox="1">
              <a:spLocks noChangeAspect="1"/>
            </p:cNvSpPr>
            <p:nvPr/>
          </p:nvSpPr>
          <p:spPr>
            <a:xfrm>
              <a:off x="4366" y="670"/>
              <a:ext cx="324" cy="2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pPr algn="just"/>
              <a:r>
                <a:rPr lang="zh-CN" altLang="en-US" sz="18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丙</a:t>
              </a:r>
              <a:endParaRPr lang="zh-CN" altLang="en-US" sz="1800" dirty="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17466" name="文本框 52282"/>
            <p:cNvSpPr txBox="1">
              <a:spLocks noChangeAspect="1"/>
            </p:cNvSpPr>
            <p:nvPr/>
          </p:nvSpPr>
          <p:spPr>
            <a:xfrm>
              <a:off x="4601" y="1045"/>
              <a:ext cx="433" cy="35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pPr algn="just"/>
              <a:r>
                <a:rPr lang="en-US" altLang="zh-CN" sz="1400" i="1">
                  <a:latin typeface="Times New Roman" panose="02020603050405020304" charset="0"/>
                  <a:ea typeface="宋体" panose="02010600030101010101" pitchFamily="2" charset="-122"/>
                </a:rPr>
                <a:t>R</a:t>
              </a:r>
              <a:r>
                <a:rPr lang="en-US" altLang="zh-CN" sz="1400" baseline="-25000">
                  <a:latin typeface="Times New Roman" panose="02020603050405020304" charset="0"/>
                  <a:ea typeface="宋体" panose="02010600030101010101" pitchFamily="2" charset="-122"/>
                </a:rPr>
                <a:t>2</a:t>
              </a:r>
              <a:endParaRPr lang="en-US" altLang="zh-CN" sz="14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17467" name="椭圆 52283"/>
            <p:cNvSpPr/>
            <p:nvPr/>
          </p:nvSpPr>
          <p:spPr>
            <a:xfrm>
              <a:off x="4215" y="934"/>
              <a:ext cx="225" cy="212"/>
            </a:xfrm>
            <a:prstGeom prst="ellipse">
              <a:avLst/>
            </a:prstGeom>
            <a:solidFill>
              <a:srgbClr val="FFFFFF"/>
            </a:solidFill>
            <a:ln w="222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68" name="文本框 52284"/>
            <p:cNvSpPr txBox="1">
              <a:spLocks noChangeAspect="1"/>
            </p:cNvSpPr>
            <p:nvPr/>
          </p:nvSpPr>
          <p:spPr>
            <a:xfrm>
              <a:off x="4142" y="905"/>
              <a:ext cx="381" cy="3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pPr algn="ctr"/>
              <a:r>
                <a:rPr lang="en-US" altLang="zh-CN" sz="2100">
                  <a:solidFill>
                    <a:srgbClr val="00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A</a:t>
              </a:r>
              <a:endParaRPr lang="en-US" altLang="zh-CN" sz="21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17469" name="直接连接符 52285"/>
            <p:cNvSpPr>
              <a:spLocks noChangeAspect="1"/>
            </p:cNvSpPr>
            <p:nvPr/>
          </p:nvSpPr>
          <p:spPr>
            <a:xfrm>
              <a:off x="4066" y="1045"/>
              <a:ext cx="59" cy="1"/>
            </a:xfrm>
            <a:prstGeom prst="line">
              <a:avLst/>
            </a:prstGe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stealth" w="med" len="lg"/>
            </a:ln>
          </p:spPr>
        </p:sp>
      </p:grpSp>
      <p:grpSp>
        <p:nvGrpSpPr>
          <p:cNvPr id="17470" name="组合 52286"/>
          <p:cNvGrpSpPr/>
          <p:nvPr/>
        </p:nvGrpSpPr>
        <p:grpSpPr>
          <a:xfrm>
            <a:off x="5486400" y="1587183"/>
            <a:ext cx="2149475" cy="2019300"/>
            <a:chOff x="2250" y="873"/>
            <a:chExt cx="1354" cy="1272"/>
          </a:xfrm>
        </p:grpSpPr>
        <p:sp>
          <p:nvSpPr>
            <p:cNvPr id="17471" name="圆角矩形 52287"/>
            <p:cNvSpPr>
              <a:spLocks noChangeAspect="1"/>
            </p:cNvSpPr>
            <p:nvPr/>
          </p:nvSpPr>
          <p:spPr>
            <a:xfrm>
              <a:off x="2250" y="873"/>
              <a:ext cx="1079" cy="687"/>
            </a:xfrm>
            <a:prstGeom prst="roundRect">
              <a:avLst>
                <a:gd name="adj" fmla="val 14264"/>
              </a:avLst>
            </a:prstGeom>
            <a:solidFill>
              <a:srgbClr val="CCFFFF"/>
            </a:solidFill>
            <a:ln w="19050" cap="flat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72" name="直接连接符 52288"/>
            <p:cNvSpPr>
              <a:spLocks noChangeAspect="1"/>
            </p:cNvSpPr>
            <p:nvPr/>
          </p:nvSpPr>
          <p:spPr>
            <a:xfrm>
              <a:off x="3129" y="1031"/>
              <a:ext cx="0" cy="129"/>
            </a:xfrm>
            <a:prstGeom prst="line">
              <a:avLst/>
            </a:prstGeom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473" name="直接连接符 52289"/>
            <p:cNvSpPr>
              <a:spLocks noChangeAspect="1"/>
            </p:cNvSpPr>
            <p:nvPr/>
          </p:nvSpPr>
          <p:spPr>
            <a:xfrm>
              <a:off x="2460" y="1037"/>
              <a:ext cx="684" cy="0"/>
            </a:xfrm>
            <a:prstGeom prst="line">
              <a:avLst/>
            </a:prstGeom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474" name="直接连接符 52290"/>
            <p:cNvSpPr>
              <a:spLocks noChangeAspect="1"/>
            </p:cNvSpPr>
            <p:nvPr/>
          </p:nvSpPr>
          <p:spPr>
            <a:xfrm>
              <a:off x="2450" y="1031"/>
              <a:ext cx="0" cy="579"/>
            </a:xfrm>
            <a:prstGeom prst="line">
              <a:avLst/>
            </a:prstGeom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475" name="直接连接符 52291"/>
            <p:cNvSpPr>
              <a:spLocks noChangeAspect="1"/>
            </p:cNvSpPr>
            <p:nvPr/>
          </p:nvSpPr>
          <p:spPr>
            <a:xfrm>
              <a:off x="3134" y="1199"/>
              <a:ext cx="0" cy="119"/>
            </a:xfrm>
            <a:prstGeom prst="line">
              <a:avLst/>
            </a:prstGeom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476" name="直接连接符 52292"/>
            <p:cNvSpPr>
              <a:spLocks noChangeAspect="1"/>
            </p:cNvSpPr>
            <p:nvPr/>
          </p:nvSpPr>
          <p:spPr>
            <a:xfrm rot="5400000" flipH="1">
              <a:off x="3120" y="1062"/>
              <a:ext cx="1" cy="150"/>
            </a:xfrm>
            <a:prstGeom prst="line">
              <a:avLst/>
            </a:prstGeom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477" name="直接连接符 52293"/>
            <p:cNvSpPr>
              <a:spLocks noChangeAspect="1"/>
            </p:cNvSpPr>
            <p:nvPr/>
          </p:nvSpPr>
          <p:spPr>
            <a:xfrm rot="5400000" flipH="1">
              <a:off x="3130" y="1152"/>
              <a:ext cx="0" cy="70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478" name="矩形 52294"/>
            <p:cNvSpPr>
              <a:spLocks noChangeAspect="1"/>
            </p:cNvSpPr>
            <p:nvPr/>
          </p:nvSpPr>
          <p:spPr>
            <a:xfrm>
              <a:off x="3107" y="1310"/>
              <a:ext cx="72" cy="170"/>
            </a:xfrm>
            <a:prstGeom prst="rect">
              <a:avLst/>
            </a:prstGeom>
            <a:solidFill>
              <a:srgbClr val="FFFFFF"/>
            </a:solidFill>
            <a:ln w="1587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79" name="任意多边形 52295"/>
            <p:cNvSpPr>
              <a:spLocks noChangeAspect="1"/>
            </p:cNvSpPr>
            <p:nvPr/>
          </p:nvSpPr>
          <p:spPr>
            <a:xfrm>
              <a:off x="3132" y="1263"/>
              <a:ext cx="128" cy="142"/>
            </a:xfrm>
            <a:custGeom>
              <a:avLst/>
              <a:gdLst/>
              <a:ahLst/>
              <a:cxnLst/>
              <a:pathLst>
                <a:path w="1440" h="780">
                  <a:moveTo>
                    <a:pt x="0" y="0"/>
                  </a:moveTo>
                  <a:lnTo>
                    <a:pt x="1440" y="0"/>
                  </a:lnTo>
                  <a:lnTo>
                    <a:pt x="1440" y="780"/>
                  </a:lnTo>
                  <a:lnTo>
                    <a:pt x="360" y="780"/>
                  </a:lnTo>
                </a:path>
              </a:pathLst>
            </a:custGeom>
            <a:noFill/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stealth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480" name="直接连接符 52296"/>
            <p:cNvSpPr>
              <a:spLocks noChangeAspect="1"/>
            </p:cNvSpPr>
            <p:nvPr/>
          </p:nvSpPr>
          <p:spPr>
            <a:xfrm>
              <a:off x="3134" y="1475"/>
              <a:ext cx="0" cy="129"/>
            </a:xfrm>
            <a:prstGeom prst="line">
              <a:avLst/>
            </a:prstGeom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481" name="文本框 52297"/>
            <p:cNvSpPr txBox="1">
              <a:spLocks noChangeAspect="1"/>
            </p:cNvSpPr>
            <p:nvPr/>
          </p:nvSpPr>
          <p:spPr>
            <a:xfrm>
              <a:off x="2875" y="1263"/>
              <a:ext cx="430" cy="24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pPr algn="just"/>
              <a:r>
                <a:rPr lang="en-US" altLang="zh-CN" sz="1600" i="1">
                  <a:latin typeface="Times New Roman" panose="02020603050405020304" charset="0"/>
                  <a:ea typeface="宋体" panose="02010600030101010101" pitchFamily="2" charset="-122"/>
                </a:rPr>
                <a:t>R</a:t>
              </a:r>
              <a:r>
                <a:rPr lang="en-US" altLang="zh-CN" sz="1600" baseline="-25000">
                  <a:latin typeface="Times New Roman" panose="02020603050405020304" charset="0"/>
                  <a:ea typeface="宋体" panose="02010600030101010101" pitchFamily="2" charset="-122"/>
                </a:rPr>
                <a:t>1</a:t>
              </a:r>
              <a:endParaRPr lang="en-US" altLang="zh-CN" sz="16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17482" name="椭圆 52298"/>
            <p:cNvSpPr/>
            <p:nvPr/>
          </p:nvSpPr>
          <p:spPr>
            <a:xfrm>
              <a:off x="2706" y="932"/>
              <a:ext cx="225" cy="212"/>
            </a:xfrm>
            <a:prstGeom prst="ellipse">
              <a:avLst/>
            </a:prstGeom>
            <a:solidFill>
              <a:srgbClr val="FFFFFF"/>
            </a:solidFill>
            <a:ln w="222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483" name="文本框 52299"/>
            <p:cNvSpPr txBox="1">
              <a:spLocks noChangeAspect="1"/>
            </p:cNvSpPr>
            <p:nvPr/>
          </p:nvSpPr>
          <p:spPr>
            <a:xfrm>
              <a:off x="2623" y="890"/>
              <a:ext cx="381" cy="3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pPr algn="ctr"/>
              <a:r>
                <a:rPr lang="en-US" altLang="zh-CN" sz="2100">
                  <a:solidFill>
                    <a:srgbClr val="00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A</a:t>
              </a:r>
              <a:endParaRPr lang="en-US" altLang="zh-CN" sz="21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17484" name="直接连接符 52300"/>
            <p:cNvSpPr>
              <a:spLocks noChangeAspect="1"/>
            </p:cNvSpPr>
            <p:nvPr/>
          </p:nvSpPr>
          <p:spPr>
            <a:xfrm>
              <a:off x="2557" y="1035"/>
              <a:ext cx="59" cy="1"/>
            </a:xfrm>
            <a:prstGeom prst="line">
              <a:avLst/>
            </a:prstGe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stealth" w="med" len="lg"/>
            </a:ln>
          </p:spPr>
        </p:sp>
        <p:grpSp>
          <p:nvGrpSpPr>
            <p:cNvPr id="17485" name="组合 52301"/>
            <p:cNvGrpSpPr>
              <a:grpSpLocks noChangeAspect="1"/>
            </p:cNvGrpSpPr>
            <p:nvPr/>
          </p:nvGrpSpPr>
          <p:grpSpPr>
            <a:xfrm>
              <a:off x="2958" y="1571"/>
              <a:ext cx="646" cy="574"/>
              <a:chOff x="1882" y="2726"/>
              <a:chExt cx="456" cy="431"/>
            </a:xfrm>
          </p:grpSpPr>
          <p:sp>
            <p:nvSpPr>
              <p:cNvPr id="17486" name="文本框 52302"/>
              <p:cNvSpPr txBox="1">
                <a:spLocks noChangeAspect="1"/>
              </p:cNvSpPr>
              <p:nvPr/>
            </p:nvSpPr>
            <p:spPr>
              <a:xfrm>
                <a:off x="1882" y="2726"/>
                <a:ext cx="456" cy="3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 anchor="t"/>
              <a:p>
                <a:pPr algn="ctr"/>
                <a:r>
                  <a:rPr lang="en-US" altLang="zh-CN" sz="2000" i="1">
                    <a:solidFill>
                      <a:srgbClr val="000000"/>
                    </a:solidFill>
                    <a:latin typeface="Times New Roman" panose="02020603050405020304" charset="0"/>
                    <a:ea typeface="宋体" panose="02010600030101010101" pitchFamily="2" charset="-122"/>
                  </a:rPr>
                  <a:t>B</a:t>
                </a:r>
                <a:endParaRPr lang="en-US" altLang="zh-CN" sz="2000">
                  <a:latin typeface="Times New Roman" panose="0202060305040502030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7487" name="任意多边形 52303"/>
              <p:cNvSpPr>
                <a:spLocks noChangeAspect="1"/>
              </p:cNvSpPr>
              <p:nvPr/>
            </p:nvSpPr>
            <p:spPr>
              <a:xfrm>
                <a:off x="1974" y="2750"/>
                <a:ext cx="39" cy="223"/>
              </a:xfrm>
              <a:custGeom>
                <a:avLst/>
                <a:gdLst/>
                <a:ahLst/>
                <a:cxnLst/>
                <a:pathLst>
                  <a:path w="195" h="1221">
                    <a:moveTo>
                      <a:pt x="132" y="0"/>
                    </a:moveTo>
                    <a:cubicBezTo>
                      <a:pt x="131" y="76"/>
                      <a:pt x="130" y="152"/>
                      <a:pt x="110" y="224"/>
                    </a:cubicBezTo>
                    <a:cubicBezTo>
                      <a:pt x="90" y="296"/>
                      <a:pt x="0" y="350"/>
                      <a:pt x="12" y="434"/>
                    </a:cubicBezTo>
                    <a:cubicBezTo>
                      <a:pt x="24" y="518"/>
                      <a:pt x="175" y="625"/>
                      <a:pt x="185" y="726"/>
                    </a:cubicBezTo>
                    <a:cubicBezTo>
                      <a:pt x="195" y="827"/>
                      <a:pt x="89" y="959"/>
                      <a:pt x="72" y="1041"/>
                    </a:cubicBezTo>
                    <a:cubicBezTo>
                      <a:pt x="55" y="1123"/>
                      <a:pt x="67" y="1172"/>
                      <a:pt x="80" y="1221"/>
                    </a:cubicBezTo>
                  </a:path>
                </a:pathLst>
              </a:custGeom>
              <a:noFill/>
              <a:ln w="158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7488" name="矩形 52304"/>
              <p:cNvSpPr>
                <a:spLocks noChangeAspect="1"/>
              </p:cNvSpPr>
              <p:nvPr/>
            </p:nvSpPr>
            <p:spPr>
              <a:xfrm>
                <a:off x="1974" y="2957"/>
                <a:ext cx="27" cy="163"/>
              </a:xfrm>
              <a:prstGeom prst="rect">
                <a:avLst/>
              </a:prstGeom>
              <a:solidFill>
                <a:schemeClr val="tx1"/>
              </a:solidFill>
              <a:ln w="158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Tahom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7489" name="直接连接符 52305"/>
              <p:cNvSpPr>
                <a:spLocks noChangeAspect="1"/>
              </p:cNvSpPr>
              <p:nvPr/>
            </p:nvSpPr>
            <p:spPr>
              <a:xfrm>
                <a:off x="1987" y="2955"/>
                <a:ext cx="1" cy="202"/>
              </a:xfrm>
              <a:prstGeom prst="line">
                <a:avLst/>
              </a:prstGeom>
              <a:ln w="158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7490" name="椭圆 52306"/>
              <p:cNvSpPr>
                <a:spLocks noChangeAspect="1"/>
              </p:cNvSpPr>
              <p:nvPr/>
            </p:nvSpPr>
            <p:spPr>
              <a:xfrm>
                <a:off x="1990" y="2754"/>
                <a:ext cx="33" cy="31"/>
              </a:xfrm>
              <a:prstGeom prst="ellipse">
                <a:avLst/>
              </a:prstGeom>
              <a:solidFill>
                <a:srgbClr val="FFFFFF"/>
              </a:solidFill>
              <a:ln w="158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Tahoma" panose="020B0604030504040204" pitchFamily="34" charset="0"/>
                  <a:ea typeface="宋体" panose="02010600030101010101" pitchFamily="2" charset="-122"/>
                </a:endParaRPr>
              </a:p>
            </p:txBody>
          </p:sp>
        </p:grpSp>
      </p:grpSp>
      <p:grpSp>
        <p:nvGrpSpPr>
          <p:cNvPr id="17491" name="组合 52307"/>
          <p:cNvGrpSpPr>
            <a:grpSpLocks noChangeAspect="1"/>
          </p:cNvGrpSpPr>
          <p:nvPr/>
        </p:nvGrpSpPr>
        <p:grpSpPr>
          <a:xfrm>
            <a:off x="5029200" y="2663508"/>
            <a:ext cx="1025525" cy="911225"/>
            <a:chOff x="1100" y="2719"/>
            <a:chExt cx="456" cy="430"/>
          </a:xfrm>
        </p:grpSpPr>
        <p:grpSp>
          <p:nvGrpSpPr>
            <p:cNvPr id="17492" name="组合 52308"/>
            <p:cNvGrpSpPr>
              <a:grpSpLocks noChangeAspect="1"/>
            </p:cNvGrpSpPr>
            <p:nvPr/>
          </p:nvGrpSpPr>
          <p:grpSpPr>
            <a:xfrm>
              <a:off x="1421" y="2742"/>
              <a:ext cx="43" cy="407"/>
              <a:chOff x="1421" y="2742"/>
              <a:chExt cx="43" cy="407"/>
            </a:xfrm>
          </p:grpSpPr>
          <p:sp>
            <p:nvSpPr>
              <p:cNvPr id="17493" name="矩形 52309"/>
              <p:cNvSpPr>
                <a:spLocks noChangeAspect="1"/>
              </p:cNvSpPr>
              <p:nvPr/>
            </p:nvSpPr>
            <p:spPr>
              <a:xfrm>
                <a:off x="1421" y="2949"/>
                <a:ext cx="27" cy="163"/>
              </a:xfrm>
              <a:prstGeom prst="rect">
                <a:avLst/>
              </a:prstGeom>
              <a:solidFill>
                <a:srgbClr val="FF0000"/>
              </a:solidFill>
              <a:ln w="158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Tahom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7494" name="直接连接符 52310"/>
              <p:cNvSpPr>
                <a:spLocks noChangeAspect="1"/>
              </p:cNvSpPr>
              <p:nvPr/>
            </p:nvSpPr>
            <p:spPr>
              <a:xfrm>
                <a:off x="1434" y="2947"/>
                <a:ext cx="1" cy="202"/>
              </a:xfrm>
              <a:prstGeom prst="line">
                <a:avLst/>
              </a:prstGeom>
              <a:ln w="158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7495" name="任意多边形 52311"/>
              <p:cNvSpPr>
                <a:spLocks noChangeAspect="1"/>
              </p:cNvSpPr>
              <p:nvPr/>
            </p:nvSpPr>
            <p:spPr>
              <a:xfrm>
                <a:off x="1421" y="2742"/>
                <a:ext cx="39" cy="223"/>
              </a:xfrm>
              <a:custGeom>
                <a:avLst/>
                <a:gdLst/>
                <a:ahLst/>
                <a:cxnLst/>
                <a:pathLst>
                  <a:path w="195" h="1221">
                    <a:moveTo>
                      <a:pt x="132" y="0"/>
                    </a:moveTo>
                    <a:cubicBezTo>
                      <a:pt x="131" y="76"/>
                      <a:pt x="130" y="152"/>
                      <a:pt x="110" y="224"/>
                    </a:cubicBezTo>
                    <a:cubicBezTo>
                      <a:pt x="90" y="296"/>
                      <a:pt x="0" y="350"/>
                      <a:pt x="12" y="434"/>
                    </a:cubicBezTo>
                    <a:cubicBezTo>
                      <a:pt x="24" y="518"/>
                      <a:pt x="175" y="625"/>
                      <a:pt x="185" y="726"/>
                    </a:cubicBezTo>
                    <a:cubicBezTo>
                      <a:pt x="195" y="827"/>
                      <a:pt x="89" y="959"/>
                      <a:pt x="72" y="1041"/>
                    </a:cubicBezTo>
                    <a:cubicBezTo>
                      <a:pt x="55" y="1123"/>
                      <a:pt x="67" y="1172"/>
                      <a:pt x="80" y="1221"/>
                    </a:cubicBezTo>
                  </a:path>
                </a:pathLst>
              </a:custGeom>
              <a:noFill/>
              <a:ln w="158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7496" name="椭圆 52312"/>
              <p:cNvSpPr>
                <a:spLocks noChangeAspect="1"/>
              </p:cNvSpPr>
              <p:nvPr/>
            </p:nvSpPr>
            <p:spPr>
              <a:xfrm>
                <a:off x="1431" y="2749"/>
                <a:ext cx="33" cy="31"/>
              </a:xfrm>
              <a:prstGeom prst="ellipse">
                <a:avLst/>
              </a:prstGeom>
              <a:solidFill>
                <a:srgbClr val="FFFFFF"/>
              </a:solidFill>
              <a:ln w="158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Tahoma" panose="020B0604030504040204" pitchFamily="34" charset="0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7497" name="文本框 52313"/>
            <p:cNvSpPr txBox="1">
              <a:spLocks noChangeAspect="1"/>
            </p:cNvSpPr>
            <p:nvPr/>
          </p:nvSpPr>
          <p:spPr>
            <a:xfrm>
              <a:off x="1100" y="2719"/>
              <a:ext cx="456" cy="322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 anchor="t"/>
            <a:p>
              <a:pPr algn="ctr"/>
              <a:r>
                <a:rPr lang="en-US" altLang="zh-CN" sz="2000" i="1">
                  <a:solidFill>
                    <a:srgbClr val="00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A</a:t>
              </a:r>
              <a:endParaRPr lang="en-US" altLang="zh-CN" sz="20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7498" name="组合 52314"/>
          <p:cNvGrpSpPr>
            <a:grpSpLocks noChangeAspect="1"/>
          </p:cNvGrpSpPr>
          <p:nvPr/>
        </p:nvGrpSpPr>
        <p:grpSpPr>
          <a:xfrm>
            <a:off x="7396163" y="2663508"/>
            <a:ext cx="1025525" cy="911225"/>
            <a:chOff x="1100" y="2719"/>
            <a:chExt cx="456" cy="430"/>
          </a:xfrm>
        </p:grpSpPr>
        <p:grpSp>
          <p:nvGrpSpPr>
            <p:cNvPr id="17499" name="组合 52315"/>
            <p:cNvGrpSpPr>
              <a:grpSpLocks noChangeAspect="1"/>
            </p:cNvGrpSpPr>
            <p:nvPr/>
          </p:nvGrpSpPr>
          <p:grpSpPr>
            <a:xfrm>
              <a:off x="1421" y="2742"/>
              <a:ext cx="43" cy="407"/>
              <a:chOff x="1421" y="2742"/>
              <a:chExt cx="43" cy="407"/>
            </a:xfrm>
          </p:grpSpPr>
          <p:sp>
            <p:nvSpPr>
              <p:cNvPr id="17500" name="矩形 52316"/>
              <p:cNvSpPr>
                <a:spLocks noChangeAspect="1"/>
              </p:cNvSpPr>
              <p:nvPr/>
            </p:nvSpPr>
            <p:spPr>
              <a:xfrm>
                <a:off x="1421" y="2949"/>
                <a:ext cx="27" cy="163"/>
              </a:xfrm>
              <a:prstGeom prst="rect">
                <a:avLst/>
              </a:prstGeom>
              <a:solidFill>
                <a:srgbClr val="FF0000"/>
              </a:solidFill>
              <a:ln w="1587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Tahom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7501" name="直接连接符 52317"/>
              <p:cNvSpPr>
                <a:spLocks noChangeAspect="1"/>
              </p:cNvSpPr>
              <p:nvPr/>
            </p:nvSpPr>
            <p:spPr>
              <a:xfrm>
                <a:off x="1434" y="2947"/>
                <a:ext cx="1" cy="202"/>
              </a:xfrm>
              <a:prstGeom prst="line">
                <a:avLst/>
              </a:prstGeom>
              <a:ln w="158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7502" name="任意多边形 52318"/>
              <p:cNvSpPr>
                <a:spLocks noChangeAspect="1"/>
              </p:cNvSpPr>
              <p:nvPr/>
            </p:nvSpPr>
            <p:spPr>
              <a:xfrm>
                <a:off x="1421" y="2742"/>
                <a:ext cx="39" cy="223"/>
              </a:xfrm>
              <a:custGeom>
                <a:avLst/>
                <a:gdLst/>
                <a:ahLst/>
                <a:cxnLst/>
                <a:pathLst>
                  <a:path w="195" h="1221">
                    <a:moveTo>
                      <a:pt x="132" y="0"/>
                    </a:moveTo>
                    <a:cubicBezTo>
                      <a:pt x="131" y="76"/>
                      <a:pt x="130" y="152"/>
                      <a:pt x="110" y="224"/>
                    </a:cubicBezTo>
                    <a:cubicBezTo>
                      <a:pt x="90" y="296"/>
                      <a:pt x="0" y="350"/>
                      <a:pt x="12" y="434"/>
                    </a:cubicBezTo>
                    <a:cubicBezTo>
                      <a:pt x="24" y="518"/>
                      <a:pt x="175" y="625"/>
                      <a:pt x="185" y="726"/>
                    </a:cubicBezTo>
                    <a:cubicBezTo>
                      <a:pt x="195" y="827"/>
                      <a:pt x="89" y="959"/>
                      <a:pt x="72" y="1041"/>
                    </a:cubicBezTo>
                    <a:cubicBezTo>
                      <a:pt x="55" y="1123"/>
                      <a:pt x="67" y="1172"/>
                      <a:pt x="80" y="1221"/>
                    </a:cubicBezTo>
                  </a:path>
                </a:pathLst>
              </a:custGeom>
              <a:noFill/>
              <a:ln w="158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7503" name="椭圆 52319"/>
              <p:cNvSpPr>
                <a:spLocks noChangeAspect="1"/>
              </p:cNvSpPr>
              <p:nvPr/>
            </p:nvSpPr>
            <p:spPr>
              <a:xfrm>
                <a:off x="1431" y="2749"/>
                <a:ext cx="33" cy="31"/>
              </a:xfrm>
              <a:prstGeom prst="ellipse">
                <a:avLst/>
              </a:prstGeom>
              <a:solidFill>
                <a:srgbClr val="FFFFFF"/>
              </a:solidFill>
              <a:ln w="158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Tahoma" panose="020B0604030504040204" pitchFamily="34" charset="0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7504" name="文本框 52320"/>
            <p:cNvSpPr txBox="1">
              <a:spLocks noChangeAspect="1"/>
            </p:cNvSpPr>
            <p:nvPr/>
          </p:nvSpPr>
          <p:spPr>
            <a:xfrm>
              <a:off x="1100" y="2719"/>
              <a:ext cx="456" cy="322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 anchor="t"/>
            <a:p>
              <a:pPr algn="ctr"/>
              <a:r>
                <a:rPr lang="en-US" altLang="zh-CN" sz="2000" i="1">
                  <a:solidFill>
                    <a:srgbClr val="00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A</a:t>
              </a:r>
              <a:endParaRPr lang="en-US" altLang="zh-CN" sz="20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7505" name="组合 52321"/>
          <p:cNvGrpSpPr>
            <a:grpSpLocks noChangeAspect="1"/>
          </p:cNvGrpSpPr>
          <p:nvPr/>
        </p:nvGrpSpPr>
        <p:grpSpPr>
          <a:xfrm>
            <a:off x="9666288" y="2644458"/>
            <a:ext cx="1025525" cy="911225"/>
            <a:chOff x="1882" y="2726"/>
            <a:chExt cx="456" cy="431"/>
          </a:xfrm>
        </p:grpSpPr>
        <p:sp>
          <p:nvSpPr>
            <p:cNvPr id="17506" name="文本框 52322"/>
            <p:cNvSpPr txBox="1">
              <a:spLocks noChangeAspect="1"/>
            </p:cNvSpPr>
            <p:nvPr/>
          </p:nvSpPr>
          <p:spPr>
            <a:xfrm>
              <a:off x="1882" y="2726"/>
              <a:ext cx="456" cy="322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0" tIns="0" rIns="0" bIns="0" anchor="t"/>
            <a:p>
              <a:pPr algn="ctr"/>
              <a:r>
                <a:rPr lang="en-US" altLang="zh-CN" sz="2000" i="1">
                  <a:solidFill>
                    <a:srgbClr val="00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B</a:t>
              </a:r>
              <a:endParaRPr lang="en-US" altLang="zh-CN" sz="20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17507" name="任意多边形 52323"/>
            <p:cNvSpPr>
              <a:spLocks noChangeAspect="1"/>
            </p:cNvSpPr>
            <p:nvPr/>
          </p:nvSpPr>
          <p:spPr>
            <a:xfrm>
              <a:off x="1974" y="2750"/>
              <a:ext cx="39" cy="223"/>
            </a:xfrm>
            <a:custGeom>
              <a:avLst/>
              <a:gdLst/>
              <a:ahLst/>
              <a:cxnLst/>
              <a:pathLst>
                <a:path w="195" h="1221">
                  <a:moveTo>
                    <a:pt x="132" y="0"/>
                  </a:moveTo>
                  <a:cubicBezTo>
                    <a:pt x="131" y="76"/>
                    <a:pt x="130" y="152"/>
                    <a:pt x="110" y="224"/>
                  </a:cubicBezTo>
                  <a:cubicBezTo>
                    <a:pt x="90" y="296"/>
                    <a:pt x="0" y="350"/>
                    <a:pt x="12" y="434"/>
                  </a:cubicBezTo>
                  <a:cubicBezTo>
                    <a:pt x="24" y="518"/>
                    <a:pt x="175" y="625"/>
                    <a:pt x="185" y="726"/>
                  </a:cubicBezTo>
                  <a:cubicBezTo>
                    <a:pt x="195" y="827"/>
                    <a:pt x="89" y="959"/>
                    <a:pt x="72" y="1041"/>
                  </a:cubicBezTo>
                  <a:cubicBezTo>
                    <a:pt x="55" y="1123"/>
                    <a:pt x="67" y="1172"/>
                    <a:pt x="80" y="1221"/>
                  </a:cubicBezTo>
                </a:path>
              </a:pathLst>
            </a:custGeom>
            <a:noFill/>
            <a:ln w="158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08" name="矩形 52324"/>
            <p:cNvSpPr>
              <a:spLocks noChangeAspect="1"/>
            </p:cNvSpPr>
            <p:nvPr/>
          </p:nvSpPr>
          <p:spPr>
            <a:xfrm>
              <a:off x="1974" y="2957"/>
              <a:ext cx="27" cy="163"/>
            </a:xfrm>
            <a:prstGeom prst="rect">
              <a:avLst/>
            </a:prstGeom>
            <a:solidFill>
              <a:schemeClr val="tx1"/>
            </a:solidFill>
            <a:ln w="158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509" name="直接连接符 52325"/>
            <p:cNvSpPr>
              <a:spLocks noChangeAspect="1"/>
            </p:cNvSpPr>
            <p:nvPr/>
          </p:nvSpPr>
          <p:spPr>
            <a:xfrm>
              <a:off x="1987" y="2955"/>
              <a:ext cx="1" cy="202"/>
            </a:xfrm>
            <a:prstGeom prst="line">
              <a:avLst/>
            </a:prstGeom>
            <a:ln w="158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10" name="椭圆 52326"/>
            <p:cNvSpPr>
              <a:spLocks noChangeAspect="1"/>
            </p:cNvSpPr>
            <p:nvPr/>
          </p:nvSpPr>
          <p:spPr>
            <a:xfrm>
              <a:off x="1990" y="2754"/>
              <a:ext cx="33" cy="31"/>
            </a:xfrm>
            <a:prstGeom prst="ellipse">
              <a:avLst/>
            </a:prstGeom>
            <a:solidFill>
              <a:srgbClr val="FFFFFF"/>
            </a:solidFill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52328" name="组合 52327"/>
          <p:cNvGrpSpPr/>
          <p:nvPr/>
        </p:nvGrpSpPr>
        <p:grpSpPr>
          <a:xfrm>
            <a:off x="8380413" y="4035108"/>
            <a:ext cx="773112" cy="1066800"/>
            <a:chOff x="3043" y="2133"/>
            <a:chExt cx="487" cy="672"/>
          </a:xfrm>
        </p:grpSpPr>
        <p:sp>
          <p:nvSpPr>
            <p:cNvPr id="17512" name="直接连接符 52328"/>
            <p:cNvSpPr>
              <a:spLocks noChangeAspect="1"/>
            </p:cNvSpPr>
            <p:nvPr/>
          </p:nvSpPr>
          <p:spPr>
            <a:xfrm>
              <a:off x="3400" y="2340"/>
              <a:ext cx="1" cy="465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13" name="任意多边形 52329"/>
            <p:cNvSpPr/>
            <p:nvPr/>
          </p:nvSpPr>
          <p:spPr>
            <a:xfrm>
              <a:off x="3043" y="2133"/>
              <a:ext cx="358" cy="163"/>
            </a:xfrm>
            <a:custGeom>
              <a:avLst/>
              <a:gdLst/>
              <a:ahLst/>
              <a:cxnLst/>
              <a:pathLst>
                <a:path w="273" h="680">
                  <a:moveTo>
                    <a:pt x="0" y="0"/>
                  </a:moveTo>
                  <a:lnTo>
                    <a:pt x="273" y="0"/>
                  </a:lnTo>
                  <a:lnTo>
                    <a:pt x="273" y="68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4" name="直接连接符 52330"/>
            <p:cNvSpPr>
              <a:spLocks noChangeAspect="1"/>
            </p:cNvSpPr>
            <p:nvPr/>
          </p:nvSpPr>
          <p:spPr>
            <a:xfrm rot="5400000" flipH="1">
              <a:off x="3399" y="2257"/>
              <a:ext cx="1" cy="150"/>
            </a:xfrm>
            <a:prstGeom prst="line">
              <a:avLst/>
            </a:prstGeom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15" name="直接连接符 52331"/>
            <p:cNvSpPr>
              <a:spLocks noChangeAspect="1"/>
            </p:cNvSpPr>
            <p:nvPr/>
          </p:nvSpPr>
          <p:spPr>
            <a:xfrm rot="5400000" flipH="1">
              <a:off x="3399" y="2268"/>
              <a:ext cx="0" cy="70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16" name="椭圆 52332"/>
            <p:cNvSpPr>
              <a:spLocks noChangeAspect="1"/>
            </p:cNvSpPr>
            <p:nvPr/>
          </p:nvSpPr>
          <p:spPr>
            <a:xfrm>
              <a:off x="3391" y="2399"/>
              <a:ext cx="22" cy="20"/>
            </a:xfrm>
            <a:prstGeom prst="ellipse">
              <a:avLst/>
            </a:prstGeom>
            <a:solidFill>
              <a:srgbClr val="000000"/>
            </a:solidFill>
            <a:ln w="3175">
              <a:noFill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517" name="矩形 52333"/>
            <p:cNvSpPr/>
            <p:nvPr/>
          </p:nvSpPr>
          <p:spPr>
            <a:xfrm>
              <a:off x="3358" y="2468"/>
              <a:ext cx="79" cy="238"/>
            </a:xfrm>
            <a:prstGeom prst="rect">
              <a:avLst/>
            </a:prstGeom>
            <a:solidFill>
              <a:srgbClr val="FFFFFF"/>
            </a:solidFill>
            <a:ln w="1587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518" name="任意多边形 52334"/>
            <p:cNvSpPr/>
            <p:nvPr/>
          </p:nvSpPr>
          <p:spPr>
            <a:xfrm>
              <a:off x="3401" y="2406"/>
              <a:ext cx="129" cy="166"/>
            </a:xfrm>
            <a:custGeom>
              <a:avLst/>
              <a:gdLst/>
              <a:ahLst/>
              <a:cxnLst/>
              <a:pathLst>
                <a:path w="1440" h="780">
                  <a:moveTo>
                    <a:pt x="0" y="0"/>
                  </a:moveTo>
                  <a:lnTo>
                    <a:pt x="1440" y="0"/>
                  </a:lnTo>
                  <a:lnTo>
                    <a:pt x="1440" y="780"/>
                  </a:lnTo>
                  <a:lnTo>
                    <a:pt x="360" y="780"/>
                  </a:lnTo>
                </a:path>
              </a:pathLst>
            </a:custGeom>
            <a:noFill/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stealth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19" name="文本框 52335"/>
            <p:cNvSpPr txBox="1">
              <a:spLocks noChangeAspect="1"/>
            </p:cNvSpPr>
            <p:nvPr/>
          </p:nvSpPr>
          <p:spPr>
            <a:xfrm>
              <a:off x="3130" y="2451"/>
              <a:ext cx="294" cy="24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pPr algn="just"/>
              <a:r>
                <a:rPr lang="en-US" altLang="zh-CN" sz="1800" i="1">
                  <a:latin typeface="Times New Roman" panose="02020603050405020304" charset="0"/>
                  <a:ea typeface="宋体" panose="02010600030101010101" pitchFamily="2" charset="-122"/>
                </a:rPr>
                <a:t>R</a:t>
              </a:r>
              <a:r>
                <a:rPr lang="en-US" altLang="zh-CN" sz="1800" baseline="-25000">
                  <a:latin typeface="Times New Roman" panose="02020603050405020304" charset="0"/>
                  <a:ea typeface="宋体" panose="02010600030101010101" pitchFamily="2" charset="-122"/>
                </a:rPr>
                <a:t>1</a:t>
              </a:r>
              <a:endParaRPr lang="en-US" altLang="zh-CN" sz="18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52337" name="组合 52336"/>
          <p:cNvGrpSpPr/>
          <p:nvPr/>
        </p:nvGrpSpPr>
        <p:grpSpPr>
          <a:xfrm>
            <a:off x="8904288" y="4031933"/>
            <a:ext cx="1123950" cy="1071562"/>
            <a:chOff x="3373" y="2133"/>
            <a:chExt cx="708" cy="675"/>
          </a:xfrm>
        </p:grpSpPr>
        <p:sp>
          <p:nvSpPr>
            <p:cNvPr id="17521" name="任意多边形 52337"/>
            <p:cNvSpPr/>
            <p:nvPr/>
          </p:nvSpPr>
          <p:spPr>
            <a:xfrm>
              <a:off x="3373" y="2133"/>
              <a:ext cx="363" cy="675"/>
            </a:xfrm>
            <a:custGeom>
              <a:avLst/>
              <a:gdLst/>
              <a:ahLst/>
              <a:cxnLst/>
              <a:pathLst>
                <a:path w="273" h="680">
                  <a:moveTo>
                    <a:pt x="0" y="0"/>
                  </a:moveTo>
                  <a:lnTo>
                    <a:pt x="273" y="0"/>
                  </a:lnTo>
                  <a:lnTo>
                    <a:pt x="273" y="68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22" name="矩形 52338"/>
            <p:cNvSpPr/>
            <p:nvPr/>
          </p:nvSpPr>
          <p:spPr>
            <a:xfrm>
              <a:off x="3696" y="2341"/>
              <a:ext cx="79" cy="238"/>
            </a:xfrm>
            <a:prstGeom prst="rect">
              <a:avLst/>
            </a:prstGeom>
            <a:solidFill>
              <a:srgbClr val="FFFFFF"/>
            </a:solidFill>
            <a:ln w="1587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523" name="文本框 52339"/>
            <p:cNvSpPr txBox="1">
              <a:spLocks noChangeAspect="1"/>
            </p:cNvSpPr>
            <p:nvPr/>
          </p:nvSpPr>
          <p:spPr>
            <a:xfrm>
              <a:off x="3787" y="2341"/>
              <a:ext cx="294" cy="24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pPr algn="just"/>
              <a:r>
                <a:rPr lang="en-US" altLang="zh-CN" sz="1800" i="1">
                  <a:latin typeface="Times New Roman" panose="02020603050405020304" charset="0"/>
                  <a:ea typeface="宋体" panose="02010600030101010101" pitchFamily="2" charset="-122"/>
                </a:rPr>
                <a:t>R</a:t>
              </a:r>
              <a:r>
                <a:rPr lang="en-US" altLang="zh-CN" sz="1800" baseline="-25000">
                  <a:latin typeface="Times New Roman" panose="02020603050405020304" charset="0"/>
                  <a:ea typeface="宋体" panose="02010600030101010101" pitchFamily="2" charset="-122"/>
                </a:rPr>
                <a:t>2</a:t>
              </a:r>
              <a:endParaRPr lang="en-US" altLang="zh-CN" sz="18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52341" name="组合 52340"/>
          <p:cNvGrpSpPr/>
          <p:nvPr/>
        </p:nvGrpSpPr>
        <p:grpSpPr>
          <a:xfrm>
            <a:off x="6826250" y="3787458"/>
            <a:ext cx="1582738" cy="1323975"/>
            <a:chOff x="2064" y="1979"/>
            <a:chExt cx="997" cy="834"/>
          </a:xfrm>
        </p:grpSpPr>
        <p:grpSp>
          <p:nvGrpSpPr>
            <p:cNvPr id="17525" name="组合 52341"/>
            <p:cNvGrpSpPr/>
            <p:nvPr/>
          </p:nvGrpSpPr>
          <p:grpSpPr>
            <a:xfrm>
              <a:off x="2064" y="1979"/>
              <a:ext cx="997" cy="834"/>
              <a:chOff x="2064" y="1979"/>
              <a:chExt cx="997" cy="834"/>
            </a:xfrm>
          </p:grpSpPr>
          <p:sp>
            <p:nvSpPr>
              <p:cNvPr id="17526" name="任意多边形 52342"/>
              <p:cNvSpPr/>
              <p:nvPr/>
            </p:nvSpPr>
            <p:spPr>
              <a:xfrm>
                <a:off x="2064" y="2133"/>
                <a:ext cx="997" cy="680"/>
              </a:xfrm>
              <a:custGeom>
                <a:avLst/>
                <a:gdLst/>
                <a:ahLst/>
                <a:cxnLst/>
                <a:pathLst>
                  <a:path w="1179" h="680">
                    <a:moveTo>
                      <a:pt x="0" y="680"/>
                    </a:moveTo>
                    <a:lnTo>
                      <a:pt x="0" y="0"/>
                    </a:lnTo>
                    <a:lnTo>
                      <a:pt x="1179" y="0"/>
                    </a:lnTo>
                    <a:lnTo>
                      <a:pt x="1179" y="68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7527" name="椭圆 52343"/>
              <p:cNvSpPr/>
              <p:nvPr/>
            </p:nvSpPr>
            <p:spPr>
              <a:xfrm>
                <a:off x="2453" y="2001"/>
                <a:ext cx="272" cy="272"/>
              </a:xfrm>
              <a:prstGeom prst="ellipse">
                <a:avLst/>
              </a:prstGeom>
              <a:solidFill>
                <a:srgbClr val="FFFFFF"/>
              </a:solidFill>
              <a:ln w="222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Tahom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7528" name="文本框 52344"/>
              <p:cNvSpPr txBox="1">
                <a:spLocks noChangeAspect="1"/>
              </p:cNvSpPr>
              <p:nvPr/>
            </p:nvSpPr>
            <p:spPr>
              <a:xfrm>
                <a:off x="2406" y="1979"/>
                <a:ext cx="381" cy="30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/>
              <a:p>
                <a:pPr algn="ctr"/>
                <a:r>
                  <a:rPr lang="en-US" altLang="zh-CN" sz="2400">
                    <a:solidFill>
                      <a:srgbClr val="000000"/>
                    </a:solidFill>
                    <a:latin typeface="Times New Roman" panose="02020603050405020304" charset="0"/>
                    <a:ea typeface="宋体" panose="02010600030101010101" pitchFamily="2" charset="-122"/>
                  </a:rPr>
                  <a:t>A</a:t>
                </a:r>
                <a:endParaRPr lang="en-US" altLang="zh-CN" sz="2400">
                  <a:latin typeface="Times New Roman" panose="02020603050405020304" charset="0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7529" name="直接连接符 52345"/>
            <p:cNvSpPr>
              <a:spLocks noChangeAspect="1"/>
            </p:cNvSpPr>
            <p:nvPr/>
          </p:nvSpPr>
          <p:spPr>
            <a:xfrm>
              <a:off x="2245" y="2130"/>
              <a:ext cx="59" cy="1"/>
            </a:xfrm>
            <a:prstGeom prst="line">
              <a:avLst/>
            </a:prstGe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stealth" w="lg" len="lg"/>
            </a:ln>
          </p:spPr>
        </p:sp>
      </p:grpSp>
      <p:sp>
        <p:nvSpPr>
          <p:cNvPr id="52347" name="文本框 52346"/>
          <p:cNvSpPr txBox="1"/>
          <p:nvPr/>
        </p:nvSpPr>
        <p:spPr>
          <a:xfrm>
            <a:off x="120650" y="4311015"/>
            <a:ext cx="636143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Times New Roman" panose="02020603050405020304" charset="0"/>
                <a:ea typeface="楷体_GB2312" pitchFamily="49" charset="-122"/>
              </a:rPr>
              <a:t>     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charset="0"/>
                <a:ea typeface="楷体_GB2312" pitchFamily="49" charset="-122"/>
              </a:rPr>
              <a:t>用一块表头改装成既能测电压、电流又能测电阻的多用电表，电流怎样流动呢？</a:t>
            </a:r>
            <a:endParaRPr lang="zh-CN" altLang="en-US" sz="2400" dirty="0">
              <a:solidFill>
                <a:srgbClr val="FF0000"/>
              </a:solidFill>
              <a:latin typeface="Times New Roman" panose="02020603050405020304" charset="0"/>
              <a:ea typeface="楷体_GB2312" pitchFamily="49" charset="-122"/>
            </a:endParaRPr>
          </a:p>
        </p:txBody>
      </p:sp>
      <p:sp>
        <p:nvSpPr>
          <p:cNvPr id="17531" name="文本框 52347"/>
          <p:cNvSpPr txBox="1"/>
          <p:nvPr/>
        </p:nvSpPr>
        <p:spPr>
          <a:xfrm>
            <a:off x="33655" y="3732213"/>
            <a:ext cx="4392613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marL="355600" indent="-355600">
              <a:spcBef>
                <a:spcPct val="50000"/>
              </a:spcBef>
            </a:pPr>
            <a:r>
              <a:rPr lang="en-US" altLang="zh-CN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1.</a:t>
            </a:r>
            <a:r>
              <a:rPr lang="zh-CN" altLang="en-US" sz="28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单量程多用电表</a:t>
            </a:r>
            <a:endParaRPr lang="zh-CN" altLang="en-US" sz="2800" dirty="0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sp>
        <p:nvSpPr>
          <p:cNvPr id="17532" name="矩形标注 52348"/>
          <p:cNvSpPr/>
          <p:nvPr/>
        </p:nvSpPr>
        <p:spPr>
          <a:xfrm>
            <a:off x="2525713" y="1261745"/>
            <a:ext cx="8064500" cy="2376488"/>
          </a:xfrm>
          <a:prstGeom prst="wedgeRectCallout">
            <a:avLst>
              <a:gd name="adj1" fmla="val 22815"/>
              <a:gd name="adj2" fmla="val 59819"/>
            </a:avLst>
          </a:prstGeom>
          <a:noFill/>
          <a:ln w="38100" cap="flat" cmpd="sng">
            <a:solidFill>
              <a:srgbClr val="FF0000"/>
            </a:solidFill>
            <a:prstDash val="sysDot"/>
            <a:miter/>
            <a:headEnd type="none" w="med" len="med"/>
            <a:tailEnd type="none" w="med" len="med"/>
          </a:ln>
        </p:spPr>
        <p:txBody>
          <a:bodyPr anchor="t"/>
          <a:p>
            <a:pPr algn="ctr"/>
            <a:endParaRPr lang="zh-CN" altLang="zh-CN" sz="18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2350" name="文本框 52349"/>
          <p:cNvSpPr txBox="1"/>
          <p:nvPr/>
        </p:nvSpPr>
        <p:spPr>
          <a:xfrm>
            <a:off x="42545" y="670243"/>
            <a:ext cx="4176713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noProof="1" dirty="0">
                <a:effectLst>
                  <a:outerShdw blurRad="38100" dist="38100" dir="2700000">
                    <a:srgbClr val="C0C0C0"/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</a:t>
            </a:r>
            <a:r>
              <a:rPr lang="en-US" altLang="zh-CN" sz="3200" b="1" noProof="1" dirty="0">
                <a:effectLst>
                  <a:outerShdw blurRad="38100" dist="38100" dir="2700000">
                    <a:srgbClr val="C0C0C0"/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lang="zh-CN" altLang="en-US" sz="3200" b="1" noProof="1" dirty="0">
                <a:effectLst>
                  <a:outerShdw blurRad="38100" dist="38100" dir="2700000">
                    <a:srgbClr val="C0C0C0"/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多用电表</a:t>
            </a:r>
            <a:endParaRPr lang="zh-CN" altLang="en-US" sz="3200" b="1" noProof="1" dirty="0">
              <a:effectLst>
                <a:outerShdw blurRad="38100" dist="38100" dir="2700000">
                  <a:srgbClr val="C0C0C0"/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2351" name="直接连接符 52350"/>
          <p:cNvSpPr/>
          <p:nvPr/>
        </p:nvSpPr>
        <p:spPr>
          <a:xfrm flipH="1" flipV="1">
            <a:off x="8431213" y="5501958"/>
            <a:ext cx="503237" cy="433387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52352" name="直接连接符 52351"/>
          <p:cNvSpPr/>
          <p:nvPr/>
        </p:nvSpPr>
        <p:spPr>
          <a:xfrm flipH="1" flipV="1">
            <a:off x="8934450" y="5214620"/>
            <a:ext cx="57150" cy="727075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52353" name="直接连接符 52352"/>
          <p:cNvSpPr/>
          <p:nvPr/>
        </p:nvSpPr>
        <p:spPr>
          <a:xfrm flipV="1">
            <a:off x="9007475" y="5430520"/>
            <a:ext cx="431800" cy="506413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sp>
      <p:grpSp>
        <p:nvGrpSpPr>
          <p:cNvPr id="52354" name="组合 52353"/>
          <p:cNvGrpSpPr/>
          <p:nvPr/>
        </p:nvGrpSpPr>
        <p:grpSpPr>
          <a:xfrm>
            <a:off x="3209925" y="1253808"/>
            <a:ext cx="1543050" cy="1514475"/>
            <a:chOff x="812" y="671"/>
            <a:chExt cx="972" cy="954"/>
          </a:xfrm>
        </p:grpSpPr>
        <p:sp>
          <p:nvSpPr>
            <p:cNvPr id="17538" name="圆角矩形 52354"/>
            <p:cNvSpPr>
              <a:spLocks noChangeAspect="1"/>
            </p:cNvSpPr>
            <p:nvPr/>
          </p:nvSpPr>
          <p:spPr>
            <a:xfrm>
              <a:off x="812" y="875"/>
              <a:ext cx="972" cy="630"/>
            </a:xfrm>
            <a:prstGeom prst="roundRect">
              <a:avLst>
                <a:gd name="adj" fmla="val 14264"/>
              </a:avLst>
            </a:prstGeom>
            <a:solidFill>
              <a:srgbClr val="CCFFFF"/>
            </a:solidFill>
            <a:ln w="19050" cap="flat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539" name="直接连接符 52355"/>
            <p:cNvSpPr>
              <a:spLocks noChangeAspect="1"/>
            </p:cNvSpPr>
            <p:nvPr/>
          </p:nvSpPr>
          <p:spPr>
            <a:xfrm>
              <a:off x="949" y="1084"/>
              <a:ext cx="685" cy="0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40" name="直接连接符 52356"/>
            <p:cNvSpPr>
              <a:spLocks noChangeAspect="1"/>
            </p:cNvSpPr>
            <p:nvPr/>
          </p:nvSpPr>
          <p:spPr>
            <a:xfrm>
              <a:off x="939" y="1076"/>
              <a:ext cx="0" cy="548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41" name="直接连接符 52357"/>
            <p:cNvSpPr>
              <a:spLocks noChangeAspect="1"/>
            </p:cNvSpPr>
            <p:nvPr/>
          </p:nvSpPr>
          <p:spPr>
            <a:xfrm>
              <a:off x="1629" y="1076"/>
              <a:ext cx="0" cy="549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42" name="椭圆 52358"/>
            <p:cNvSpPr/>
            <p:nvPr/>
          </p:nvSpPr>
          <p:spPr>
            <a:xfrm>
              <a:off x="1189" y="973"/>
              <a:ext cx="225" cy="212"/>
            </a:xfrm>
            <a:prstGeom prst="ellipse">
              <a:avLst/>
            </a:prstGeom>
            <a:solidFill>
              <a:srgbClr val="FFFFFF"/>
            </a:solidFill>
            <a:ln w="222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543" name="文本框 52359"/>
            <p:cNvSpPr txBox="1">
              <a:spLocks noChangeAspect="1"/>
            </p:cNvSpPr>
            <p:nvPr/>
          </p:nvSpPr>
          <p:spPr>
            <a:xfrm>
              <a:off x="1116" y="945"/>
              <a:ext cx="381" cy="3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pPr algn="ctr"/>
              <a:r>
                <a:rPr lang="en-US" altLang="zh-CN" sz="2100">
                  <a:solidFill>
                    <a:srgbClr val="00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A</a:t>
              </a:r>
              <a:endParaRPr lang="en-US" altLang="zh-CN" sz="21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17544" name="直接连接符 52360"/>
            <p:cNvSpPr>
              <a:spLocks noChangeAspect="1"/>
            </p:cNvSpPr>
            <p:nvPr/>
          </p:nvSpPr>
          <p:spPr>
            <a:xfrm>
              <a:off x="1040" y="1084"/>
              <a:ext cx="59" cy="1"/>
            </a:xfrm>
            <a:prstGeom prst="line">
              <a:avLst/>
            </a:prstGe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stealth" w="med" len="lg"/>
            </a:ln>
          </p:spPr>
        </p:sp>
        <p:sp>
          <p:nvSpPr>
            <p:cNvPr id="17545" name="文本框 52361"/>
            <p:cNvSpPr txBox="1">
              <a:spLocks noChangeAspect="1"/>
            </p:cNvSpPr>
            <p:nvPr/>
          </p:nvSpPr>
          <p:spPr>
            <a:xfrm>
              <a:off x="1166" y="671"/>
              <a:ext cx="325" cy="224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pPr algn="just"/>
              <a:r>
                <a:rPr lang="zh-CN" altLang="en-US" sz="18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甲</a:t>
              </a:r>
              <a:endParaRPr lang="zh-CN" altLang="en-US" sz="1800" dirty="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52363" name="组合 52362"/>
          <p:cNvGrpSpPr/>
          <p:nvPr/>
        </p:nvGrpSpPr>
        <p:grpSpPr>
          <a:xfrm>
            <a:off x="5489575" y="1579245"/>
            <a:ext cx="2149475" cy="2019300"/>
            <a:chOff x="2250" y="873"/>
            <a:chExt cx="1354" cy="1272"/>
          </a:xfrm>
        </p:grpSpPr>
        <p:sp>
          <p:nvSpPr>
            <p:cNvPr id="17547" name="圆角矩形 52363"/>
            <p:cNvSpPr>
              <a:spLocks noChangeAspect="1"/>
            </p:cNvSpPr>
            <p:nvPr/>
          </p:nvSpPr>
          <p:spPr>
            <a:xfrm>
              <a:off x="2250" y="873"/>
              <a:ext cx="1079" cy="687"/>
            </a:xfrm>
            <a:prstGeom prst="roundRect">
              <a:avLst>
                <a:gd name="adj" fmla="val 14264"/>
              </a:avLst>
            </a:prstGeom>
            <a:solidFill>
              <a:srgbClr val="CCFFFF"/>
            </a:solidFill>
            <a:ln w="19050" cap="flat" cmpd="sng">
              <a:solidFill>
                <a:schemeClr val="accent1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548" name="直接连接符 52364"/>
            <p:cNvSpPr>
              <a:spLocks noChangeAspect="1"/>
            </p:cNvSpPr>
            <p:nvPr/>
          </p:nvSpPr>
          <p:spPr>
            <a:xfrm>
              <a:off x="3129" y="1031"/>
              <a:ext cx="0" cy="129"/>
            </a:xfrm>
            <a:prstGeom prst="line">
              <a:avLst/>
            </a:prstGeom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49" name="直接连接符 52365"/>
            <p:cNvSpPr>
              <a:spLocks noChangeAspect="1"/>
            </p:cNvSpPr>
            <p:nvPr/>
          </p:nvSpPr>
          <p:spPr>
            <a:xfrm>
              <a:off x="2460" y="1037"/>
              <a:ext cx="684" cy="0"/>
            </a:xfrm>
            <a:prstGeom prst="line">
              <a:avLst/>
            </a:prstGeom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50" name="直接连接符 52366"/>
            <p:cNvSpPr>
              <a:spLocks noChangeAspect="1"/>
            </p:cNvSpPr>
            <p:nvPr/>
          </p:nvSpPr>
          <p:spPr>
            <a:xfrm>
              <a:off x="2450" y="1031"/>
              <a:ext cx="0" cy="579"/>
            </a:xfrm>
            <a:prstGeom prst="line">
              <a:avLst/>
            </a:prstGeom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51" name="直接连接符 52367"/>
            <p:cNvSpPr>
              <a:spLocks noChangeAspect="1"/>
            </p:cNvSpPr>
            <p:nvPr/>
          </p:nvSpPr>
          <p:spPr>
            <a:xfrm>
              <a:off x="3134" y="1199"/>
              <a:ext cx="0" cy="119"/>
            </a:xfrm>
            <a:prstGeom prst="line">
              <a:avLst/>
            </a:prstGeom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52" name="直接连接符 52368"/>
            <p:cNvSpPr>
              <a:spLocks noChangeAspect="1"/>
            </p:cNvSpPr>
            <p:nvPr/>
          </p:nvSpPr>
          <p:spPr>
            <a:xfrm rot="5400000" flipH="1">
              <a:off x="3120" y="1062"/>
              <a:ext cx="1" cy="150"/>
            </a:xfrm>
            <a:prstGeom prst="line">
              <a:avLst/>
            </a:prstGeom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53" name="直接连接符 52369"/>
            <p:cNvSpPr>
              <a:spLocks noChangeAspect="1"/>
            </p:cNvSpPr>
            <p:nvPr/>
          </p:nvSpPr>
          <p:spPr>
            <a:xfrm rot="5400000" flipH="1">
              <a:off x="3130" y="1152"/>
              <a:ext cx="0" cy="70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54" name="矩形 52370"/>
            <p:cNvSpPr>
              <a:spLocks noChangeAspect="1"/>
            </p:cNvSpPr>
            <p:nvPr/>
          </p:nvSpPr>
          <p:spPr>
            <a:xfrm>
              <a:off x="3107" y="1310"/>
              <a:ext cx="72" cy="170"/>
            </a:xfrm>
            <a:prstGeom prst="rect">
              <a:avLst/>
            </a:prstGeom>
            <a:solidFill>
              <a:srgbClr val="FFFFFF"/>
            </a:solidFill>
            <a:ln w="1587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555" name="任意多边形 52371"/>
            <p:cNvSpPr>
              <a:spLocks noChangeAspect="1"/>
            </p:cNvSpPr>
            <p:nvPr/>
          </p:nvSpPr>
          <p:spPr>
            <a:xfrm>
              <a:off x="3132" y="1263"/>
              <a:ext cx="128" cy="142"/>
            </a:xfrm>
            <a:custGeom>
              <a:avLst/>
              <a:gdLst/>
              <a:ahLst/>
              <a:cxnLst/>
              <a:pathLst>
                <a:path w="1440" h="780">
                  <a:moveTo>
                    <a:pt x="0" y="0"/>
                  </a:moveTo>
                  <a:lnTo>
                    <a:pt x="1440" y="0"/>
                  </a:lnTo>
                  <a:lnTo>
                    <a:pt x="1440" y="780"/>
                  </a:lnTo>
                  <a:lnTo>
                    <a:pt x="360" y="780"/>
                  </a:lnTo>
                </a:path>
              </a:pathLst>
            </a:custGeom>
            <a:noFill/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stealth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7556" name="直接连接符 52372"/>
            <p:cNvSpPr>
              <a:spLocks noChangeAspect="1"/>
            </p:cNvSpPr>
            <p:nvPr/>
          </p:nvSpPr>
          <p:spPr>
            <a:xfrm>
              <a:off x="3134" y="1475"/>
              <a:ext cx="0" cy="129"/>
            </a:xfrm>
            <a:prstGeom prst="line">
              <a:avLst/>
            </a:prstGeom>
            <a:ln w="158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57" name="文本框 52373"/>
            <p:cNvSpPr txBox="1">
              <a:spLocks noChangeAspect="1"/>
            </p:cNvSpPr>
            <p:nvPr/>
          </p:nvSpPr>
          <p:spPr>
            <a:xfrm>
              <a:off x="2875" y="1263"/>
              <a:ext cx="430" cy="24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pPr algn="just"/>
              <a:r>
                <a:rPr lang="en-US" altLang="zh-CN" sz="1600" i="1">
                  <a:latin typeface="Times New Roman" panose="02020603050405020304" charset="0"/>
                  <a:ea typeface="宋体" panose="02010600030101010101" pitchFamily="2" charset="-122"/>
                </a:rPr>
                <a:t>R</a:t>
              </a:r>
              <a:r>
                <a:rPr lang="en-US" altLang="zh-CN" sz="1600" baseline="-25000">
                  <a:latin typeface="Times New Roman" panose="02020603050405020304" charset="0"/>
                  <a:ea typeface="宋体" panose="02010600030101010101" pitchFamily="2" charset="-122"/>
                </a:rPr>
                <a:t>1</a:t>
              </a:r>
              <a:endParaRPr lang="en-US" altLang="zh-CN" sz="16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17558" name="椭圆 52374"/>
            <p:cNvSpPr/>
            <p:nvPr/>
          </p:nvSpPr>
          <p:spPr>
            <a:xfrm>
              <a:off x="2706" y="932"/>
              <a:ext cx="225" cy="212"/>
            </a:xfrm>
            <a:prstGeom prst="ellipse">
              <a:avLst/>
            </a:prstGeom>
            <a:solidFill>
              <a:srgbClr val="FFFFFF"/>
            </a:solidFill>
            <a:ln w="222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559" name="文本框 52375"/>
            <p:cNvSpPr txBox="1">
              <a:spLocks noChangeAspect="1"/>
            </p:cNvSpPr>
            <p:nvPr/>
          </p:nvSpPr>
          <p:spPr>
            <a:xfrm>
              <a:off x="2623" y="890"/>
              <a:ext cx="381" cy="3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pPr algn="ctr"/>
              <a:r>
                <a:rPr lang="en-US" altLang="zh-CN" sz="2100">
                  <a:solidFill>
                    <a:srgbClr val="00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A</a:t>
              </a:r>
              <a:endParaRPr lang="en-US" altLang="zh-CN" sz="21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17560" name="直接连接符 52376"/>
            <p:cNvSpPr>
              <a:spLocks noChangeAspect="1"/>
            </p:cNvSpPr>
            <p:nvPr/>
          </p:nvSpPr>
          <p:spPr>
            <a:xfrm>
              <a:off x="2557" y="1035"/>
              <a:ext cx="59" cy="1"/>
            </a:xfrm>
            <a:prstGeom prst="line">
              <a:avLst/>
            </a:prstGe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stealth" w="med" len="lg"/>
            </a:ln>
          </p:spPr>
        </p:sp>
        <p:grpSp>
          <p:nvGrpSpPr>
            <p:cNvPr id="17561" name="组合 52377"/>
            <p:cNvGrpSpPr>
              <a:grpSpLocks noChangeAspect="1"/>
            </p:cNvGrpSpPr>
            <p:nvPr/>
          </p:nvGrpSpPr>
          <p:grpSpPr>
            <a:xfrm>
              <a:off x="2958" y="1571"/>
              <a:ext cx="646" cy="574"/>
              <a:chOff x="1882" y="2726"/>
              <a:chExt cx="456" cy="431"/>
            </a:xfrm>
          </p:grpSpPr>
          <p:sp>
            <p:nvSpPr>
              <p:cNvPr id="17562" name="文本框 52378"/>
              <p:cNvSpPr txBox="1">
                <a:spLocks noChangeAspect="1"/>
              </p:cNvSpPr>
              <p:nvPr/>
            </p:nvSpPr>
            <p:spPr>
              <a:xfrm>
                <a:off x="1882" y="2726"/>
                <a:ext cx="456" cy="3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 anchor="t"/>
              <a:p>
                <a:pPr algn="ctr"/>
                <a:r>
                  <a:rPr lang="en-US" altLang="zh-CN" sz="2000" i="1">
                    <a:solidFill>
                      <a:srgbClr val="000000"/>
                    </a:solidFill>
                    <a:latin typeface="Times New Roman" panose="02020603050405020304" charset="0"/>
                    <a:ea typeface="宋体" panose="02010600030101010101" pitchFamily="2" charset="-122"/>
                  </a:rPr>
                  <a:t>B</a:t>
                </a:r>
                <a:endParaRPr lang="en-US" altLang="zh-CN" sz="2000">
                  <a:latin typeface="Times New Roman" panose="0202060305040502030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7563" name="任意多边形 52379"/>
              <p:cNvSpPr>
                <a:spLocks noChangeAspect="1"/>
              </p:cNvSpPr>
              <p:nvPr/>
            </p:nvSpPr>
            <p:spPr>
              <a:xfrm>
                <a:off x="1974" y="2750"/>
                <a:ext cx="39" cy="223"/>
              </a:xfrm>
              <a:custGeom>
                <a:avLst/>
                <a:gdLst/>
                <a:ahLst/>
                <a:cxnLst/>
                <a:pathLst>
                  <a:path w="195" h="1221">
                    <a:moveTo>
                      <a:pt x="132" y="0"/>
                    </a:moveTo>
                    <a:cubicBezTo>
                      <a:pt x="131" y="76"/>
                      <a:pt x="130" y="152"/>
                      <a:pt x="110" y="224"/>
                    </a:cubicBezTo>
                    <a:cubicBezTo>
                      <a:pt x="90" y="296"/>
                      <a:pt x="0" y="350"/>
                      <a:pt x="12" y="434"/>
                    </a:cubicBezTo>
                    <a:cubicBezTo>
                      <a:pt x="24" y="518"/>
                      <a:pt x="175" y="625"/>
                      <a:pt x="185" y="726"/>
                    </a:cubicBezTo>
                    <a:cubicBezTo>
                      <a:pt x="195" y="827"/>
                      <a:pt x="89" y="959"/>
                      <a:pt x="72" y="1041"/>
                    </a:cubicBezTo>
                    <a:cubicBezTo>
                      <a:pt x="55" y="1123"/>
                      <a:pt x="67" y="1172"/>
                      <a:pt x="80" y="1221"/>
                    </a:cubicBezTo>
                  </a:path>
                </a:pathLst>
              </a:custGeom>
              <a:noFill/>
              <a:ln w="158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17564" name="矩形 52380"/>
              <p:cNvSpPr>
                <a:spLocks noChangeAspect="1"/>
              </p:cNvSpPr>
              <p:nvPr/>
            </p:nvSpPr>
            <p:spPr>
              <a:xfrm>
                <a:off x="1974" y="2957"/>
                <a:ext cx="27" cy="163"/>
              </a:xfrm>
              <a:prstGeom prst="rect">
                <a:avLst/>
              </a:prstGeom>
              <a:solidFill>
                <a:schemeClr val="tx1"/>
              </a:solidFill>
              <a:ln w="158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Tahoma" panose="020B060403050404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7565" name="直接连接符 52381"/>
              <p:cNvSpPr>
                <a:spLocks noChangeAspect="1"/>
              </p:cNvSpPr>
              <p:nvPr/>
            </p:nvSpPr>
            <p:spPr>
              <a:xfrm>
                <a:off x="1987" y="2955"/>
                <a:ext cx="1" cy="202"/>
              </a:xfrm>
              <a:prstGeom prst="line">
                <a:avLst/>
              </a:prstGeom>
              <a:ln w="158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17566" name="椭圆 52382"/>
              <p:cNvSpPr>
                <a:spLocks noChangeAspect="1"/>
              </p:cNvSpPr>
              <p:nvPr/>
            </p:nvSpPr>
            <p:spPr>
              <a:xfrm>
                <a:off x="1990" y="2754"/>
                <a:ext cx="33" cy="31"/>
              </a:xfrm>
              <a:prstGeom prst="ellipse">
                <a:avLst/>
              </a:prstGeom>
              <a:solidFill>
                <a:srgbClr val="FFFFFF"/>
              </a:solidFill>
              <a:ln w="158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/>
              <a:p>
                <a:endParaRPr lang="zh-CN" altLang="en-US">
                  <a:latin typeface="Tahoma" panose="020B0604030504040204" pitchFamily="34" charset="0"/>
                  <a:ea typeface="宋体" panose="02010600030101010101" pitchFamily="2" charset="-122"/>
                </a:endParaRPr>
              </a:p>
            </p:txBody>
          </p:sp>
        </p:grpSp>
      </p:grpSp>
      <p:grpSp>
        <p:nvGrpSpPr>
          <p:cNvPr id="52384" name="组合 52383"/>
          <p:cNvGrpSpPr/>
          <p:nvPr/>
        </p:nvGrpSpPr>
        <p:grpSpPr>
          <a:xfrm>
            <a:off x="8193088" y="1253808"/>
            <a:ext cx="1790700" cy="1477962"/>
            <a:chOff x="3952" y="670"/>
            <a:chExt cx="1128" cy="931"/>
          </a:xfrm>
        </p:grpSpPr>
        <p:sp>
          <p:nvSpPr>
            <p:cNvPr id="17568" name="直接连接符 52384"/>
            <p:cNvSpPr>
              <a:spLocks noChangeAspect="1"/>
            </p:cNvSpPr>
            <p:nvPr/>
          </p:nvSpPr>
          <p:spPr>
            <a:xfrm>
              <a:off x="3952" y="1049"/>
              <a:ext cx="1128" cy="0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69" name="矩形 52385"/>
            <p:cNvSpPr>
              <a:spLocks noChangeAspect="1"/>
            </p:cNvSpPr>
            <p:nvPr/>
          </p:nvSpPr>
          <p:spPr>
            <a:xfrm>
              <a:off x="4630" y="1014"/>
              <a:ext cx="321" cy="69"/>
            </a:xfrm>
            <a:prstGeom prst="rect">
              <a:avLst/>
            </a:prstGeom>
            <a:solidFill>
              <a:srgbClr val="FFFFFF"/>
            </a:solidFill>
            <a:ln w="1587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570" name="直接连接符 52386"/>
            <p:cNvSpPr>
              <a:spLocks noChangeAspect="1"/>
            </p:cNvSpPr>
            <p:nvPr/>
          </p:nvSpPr>
          <p:spPr>
            <a:xfrm>
              <a:off x="3952" y="1051"/>
              <a:ext cx="0" cy="549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71" name="直接连接符 52387"/>
            <p:cNvSpPr>
              <a:spLocks noChangeAspect="1"/>
            </p:cNvSpPr>
            <p:nvPr/>
          </p:nvSpPr>
          <p:spPr>
            <a:xfrm>
              <a:off x="5074" y="1053"/>
              <a:ext cx="0" cy="548"/>
            </a:xfrm>
            <a:prstGeom prst="line">
              <a:avLst/>
            </a:prstGeom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17572" name="文本框 52388"/>
            <p:cNvSpPr txBox="1">
              <a:spLocks noChangeAspect="1"/>
            </p:cNvSpPr>
            <p:nvPr/>
          </p:nvSpPr>
          <p:spPr>
            <a:xfrm>
              <a:off x="4366" y="670"/>
              <a:ext cx="324" cy="2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pPr algn="just"/>
              <a:r>
                <a:rPr lang="zh-CN" altLang="en-US" sz="18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丙</a:t>
              </a:r>
              <a:endParaRPr lang="zh-CN" altLang="en-US" sz="1800" dirty="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17573" name="文本框 52389"/>
            <p:cNvSpPr txBox="1">
              <a:spLocks noChangeAspect="1"/>
            </p:cNvSpPr>
            <p:nvPr/>
          </p:nvSpPr>
          <p:spPr>
            <a:xfrm>
              <a:off x="4601" y="1045"/>
              <a:ext cx="433" cy="35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pPr algn="just"/>
              <a:r>
                <a:rPr lang="en-US" altLang="zh-CN" sz="1400" i="1">
                  <a:latin typeface="Times New Roman" panose="02020603050405020304" charset="0"/>
                  <a:ea typeface="宋体" panose="02010600030101010101" pitchFamily="2" charset="-122"/>
                </a:rPr>
                <a:t>R</a:t>
              </a:r>
              <a:r>
                <a:rPr lang="en-US" altLang="zh-CN" sz="1400" baseline="-25000">
                  <a:latin typeface="Times New Roman" panose="02020603050405020304" charset="0"/>
                  <a:ea typeface="宋体" panose="02010600030101010101" pitchFamily="2" charset="-122"/>
                </a:rPr>
                <a:t>2</a:t>
              </a:r>
              <a:endParaRPr lang="en-US" altLang="zh-CN" sz="14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17574" name="椭圆 52390"/>
            <p:cNvSpPr/>
            <p:nvPr/>
          </p:nvSpPr>
          <p:spPr>
            <a:xfrm>
              <a:off x="4215" y="934"/>
              <a:ext cx="225" cy="212"/>
            </a:xfrm>
            <a:prstGeom prst="ellipse">
              <a:avLst/>
            </a:prstGeom>
            <a:solidFill>
              <a:srgbClr val="FFFFFF"/>
            </a:solidFill>
            <a:ln w="222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/>
            <a:p>
              <a:endParaRPr lang="zh-CN" altLang="en-US">
                <a:latin typeface="Tahoma" panose="020B060403050404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7575" name="文本框 52391"/>
            <p:cNvSpPr txBox="1">
              <a:spLocks noChangeAspect="1"/>
            </p:cNvSpPr>
            <p:nvPr/>
          </p:nvSpPr>
          <p:spPr>
            <a:xfrm>
              <a:off x="4142" y="905"/>
              <a:ext cx="381" cy="3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/>
            <a:p>
              <a:pPr algn="ctr"/>
              <a:r>
                <a:rPr lang="en-US" altLang="zh-CN" sz="2100">
                  <a:solidFill>
                    <a:srgbClr val="000000"/>
                  </a:solidFill>
                  <a:latin typeface="Times New Roman" panose="02020603050405020304" charset="0"/>
                  <a:ea typeface="宋体" panose="02010600030101010101" pitchFamily="2" charset="-122"/>
                </a:rPr>
                <a:t>A</a:t>
              </a:r>
              <a:endParaRPr lang="en-US" altLang="zh-CN" sz="2100">
                <a:latin typeface="Times New Roman" panose="02020603050405020304" charset="0"/>
                <a:ea typeface="宋体" panose="02010600030101010101" pitchFamily="2" charset="-122"/>
              </a:endParaRPr>
            </a:p>
          </p:txBody>
        </p:sp>
        <p:sp>
          <p:nvSpPr>
            <p:cNvPr id="17576" name="直接连接符 52392"/>
            <p:cNvSpPr>
              <a:spLocks noChangeAspect="1"/>
            </p:cNvSpPr>
            <p:nvPr/>
          </p:nvSpPr>
          <p:spPr>
            <a:xfrm>
              <a:off x="4066" y="1045"/>
              <a:ext cx="59" cy="1"/>
            </a:xfrm>
            <a:prstGeom prst="line">
              <a:avLst/>
            </a:prstGe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stealth" w="med" len="lg"/>
            </a:ln>
          </p:spPr>
        </p:sp>
      </p:grpSp>
      <p:sp>
        <p:nvSpPr>
          <p:cNvPr id="2" name="文本框 1"/>
          <p:cNvSpPr txBox="1"/>
          <p:nvPr/>
        </p:nvSpPr>
        <p:spPr>
          <a:xfrm>
            <a:off x="299085" y="5711825"/>
            <a:ext cx="6116320" cy="7067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000" b="1">
                <a:latin typeface="Times New Roman" panose="02020603050405020304" charset="0"/>
                <a:ea typeface="宋体" panose="02010600030101010101" pitchFamily="2" charset="-122"/>
              </a:rPr>
              <a:t>电流从正插孔（红表笔）流入，负插孔（黑表笔）流出</a:t>
            </a:r>
            <a:endParaRPr lang="zh-CN" altLang="en-US" sz="2000" b="1">
              <a:latin typeface="Times New Roman" panose="020206030504050203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85549E-6 L 0.39167 0.322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2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00" y="161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5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5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212 -0.04763 L 0.20208 0.3378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52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00" y="193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"/>
                                            </p:cond>
                                          </p:stCondLst>
                                        </p:cTn>
                                        <p:tgtEl>
                                          <p:spTgt spid="52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5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52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2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7.51445E-7 L -0.07986 0.36439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523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00" y="182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0"/>
                                            </p:cond>
                                          </p:stCondLst>
                                        </p:cTn>
                                        <p:tgtEl>
                                          <p:spTgt spid="5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5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52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2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234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AutoShape 76"/>
          <p:cNvSpPr>
            <a:spLocks noChangeArrowheads="1"/>
          </p:cNvSpPr>
          <p:nvPr/>
        </p:nvSpPr>
        <p:spPr bwMode="auto">
          <a:xfrm>
            <a:off x="258445" y="1521460"/>
            <a:ext cx="5102225" cy="3297075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 w="28575">
            <a:solidFill>
              <a:srgbClr val="0000CC"/>
            </a:solidFill>
            <a:round/>
          </a:ln>
        </p:spPr>
        <p:txBody>
          <a:bodyPr wrap="square" lIns="108839" tIns="54419" rIns="108839" bIns="54419" anchor="t" anchorCtr="1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   </a:t>
            </a:r>
            <a:r>
              <a:rPr lang="zh-CN" altLang="en-US" sz="2400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开关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S</a:t>
            </a:r>
            <a:r>
              <a:rPr lang="zh-CN" altLang="en-US" sz="2400" dirty="0" smtClean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调</a:t>
            </a:r>
            <a:r>
              <a:rPr lang="zh-CN" altLang="en-US" sz="2400" dirty="0">
                <a:solidFill>
                  <a:schemeClr val="tx1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到哪两个位置上多用电表测量的是电流？调到哪两个位置上测量的是电压？调到哪两位置上测量的是电阻？两个位置中哪个位置测量的量程大</a:t>
            </a:r>
            <a:r>
              <a:rPr lang="zh-CN" altLang="en-US" sz="24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？</a:t>
            </a:r>
            <a:r>
              <a:rPr lang="zh-CN" altLang="en-US" sz="2800" dirty="0">
                <a:solidFill>
                  <a:srgbClr val="0000FF"/>
                </a:solidFill>
                <a:latin typeface="黑体" panose="02010609060101010101" charset="-122"/>
                <a:ea typeface="黑体" panose="02010609060101010101" charset="-122"/>
              </a:rPr>
              <a:t>    </a:t>
            </a:r>
            <a:endParaRPr lang="zh-CN" altLang="en-US" sz="2800" dirty="0">
              <a:solidFill>
                <a:srgbClr val="0000FF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grpSp>
        <p:nvGrpSpPr>
          <p:cNvPr id="16389" name="组合 82"/>
          <p:cNvGrpSpPr/>
          <p:nvPr/>
        </p:nvGrpSpPr>
        <p:grpSpPr bwMode="auto">
          <a:xfrm>
            <a:off x="6383368" y="972441"/>
            <a:ext cx="4356272" cy="3879155"/>
            <a:chOff x="3203575" y="852504"/>
            <a:chExt cx="5329238" cy="4933950"/>
          </a:xfrm>
        </p:grpSpPr>
        <p:sp>
          <p:nvSpPr>
            <p:cNvPr id="16396" name="Rectangle 4"/>
            <p:cNvSpPr>
              <a:spLocks noChangeAspect="1" noChangeArrowheads="1"/>
            </p:cNvSpPr>
            <p:nvPr/>
          </p:nvSpPr>
          <p:spPr bwMode="auto">
            <a:xfrm>
              <a:off x="3465513" y="852504"/>
              <a:ext cx="1835150" cy="992188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000000"/>
              </a:solidFill>
              <a:prstDash val="sysDot"/>
              <a:miter lim="800000"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397" name="Text Box 5"/>
            <p:cNvSpPr txBox="1">
              <a:spLocks noChangeAspect="1" noChangeArrowheads="1"/>
            </p:cNvSpPr>
            <p:nvPr/>
          </p:nvSpPr>
          <p:spPr bwMode="auto">
            <a:xfrm>
              <a:off x="6880225" y="3770329"/>
              <a:ext cx="574675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just">
                <a:lnSpc>
                  <a:spcPct val="96000"/>
                </a:lnSpc>
              </a:pPr>
              <a:r>
                <a:rPr lang="en-US" altLang="zh-CN" sz="2400">
                  <a:latin typeface="Times New Roman" panose="02020603050405020304" charset="0"/>
                </a:rPr>
                <a:t>6</a:t>
              </a:r>
              <a:endParaRPr lang="en-US" altLang="zh-CN" sz="2400">
                <a:latin typeface="Times New Roman" panose="02020603050405020304" charset="0"/>
              </a:endParaRPr>
            </a:p>
            <a:p>
              <a:endParaRPr lang="en-US" altLang="zh-CN" sz="2400">
                <a:latin typeface="Times New Roman" panose="02020603050405020304" charset="0"/>
              </a:endParaRPr>
            </a:p>
          </p:txBody>
        </p:sp>
        <p:sp>
          <p:nvSpPr>
            <p:cNvPr id="16398" name="Oval 6"/>
            <p:cNvSpPr>
              <a:spLocks noChangeAspect="1" noChangeArrowheads="1"/>
            </p:cNvSpPr>
            <p:nvPr/>
          </p:nvSpPr>
          <p:spPr bwMode="auto">
            <a:xfrm>
              <a:off x="5164138" y="1627204"/>
              <a:ext cx="31750" cy="34925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399" name="Text Box 7"/>
            <p:cNvSpPr txBox="1">
              <a:spLocks noChangeAspect="1" noChangeArrowheads="1"/>
            </p:cNvSpPr>
            <p:nvPr/>
          </p:nvSpPr>
          <p:spPr bwMode="auto">
            <a:xfrm>
              <a:off x="6203950" y="5057792"/>
              <a:ext cx="468313" cy="4460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en-US" altLang="zh-CN" sz="2400" i="1">
                  <a:solidFill>
                    <a:srgbClr val="000000"/>
                  </a:solidFill>
                  <a:latin typeface="Times New Roman" panose="02020603050405020304" charset="0"/>
                </a:rPr>
                <a:t>B</a:t>
              </a:r>
              <a:endParaRPr lang="en-US" altLang="zh-CN" sz="2400">
                <a:latin typeface="Times New Roman" panose="02020603050405020304" charset="0"/>
              </a:endParaRPr>
            </a:p>
          </p:txBody>
        </p:sp>
        <p:sp>
          <p:nvSpPr>
            <p:cNvPr id="16400" name="Text Box 8"/>
            <p:cNvSpPr txBox="1">
              <a:spLocks noChangeAspect="1" noChangeArrowheads="1"/>
            </p:cNvSpPr>
            <p:nvPr/>
          </p:nvSpPr>
          <p:spPr bwMode="auto">
            <a:xfrm>
              <a:off x="5189538" y="4033854"/>
              <a:ext cx="577850" cy="598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just">
                <a:lnSpc>
                  <a:spcPct val="96000"/>
                </a:lnSpc>
              </a:pPr>
              <a:r>
                <a:rPr lang="en-US" altLang="zh-CN" sz="2400">
                  <a:latin typeface="Times New Roman" panose="02020603050405020304" charset="0"/>
                </a:rPr>
                <a:t>1</a:t>
              </a:r>
              <a:endParaRPr lang="en-US" altLang="zh-CN" sz="2400">
                <a:latin typeface="Times New Roman" panose="02020603050405020304" charset="0"/>
              </a:endParaRPr>
            </a:p>
            <a:p>
              <a:endParaRPr lang="en-US" altLang="zh-CN" sz="2400">
                <a:latin typeface="Times New Roman" panose="02020603050405020304" charset="0"/>
              </a:endParaRPr>
            </a:p>
          </p:txBody>
        </p:sp>
        <p:sp>
          <p:nvSpPr>
            <p:cNvPr id="16401" name="Text Box 9"/>
            <p:cNvSpPr txBox="1">
              <a:spLocks noChangeAspect="1" noChangeArrowheads="1"/>
            </p:cNvSpPr>
            <p:nvPr/>
          </p:nvSpPr>
          <p:spPr bwMode="auto">
            <a:xfrm>
              <a:off x="3203575" y="4322779"/>
              <a:ext cx="484188" cy="452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just"/>
              <a:r>
                <a:rPr lang="en-US" altLang="zh-CN" sz="2400" i="1">
                  <a:solidFill>
                    <a:srgbClr val="000000"/>
                  </a:solidFill>
                  <a:latin typeface="Times New Roman" panose="02020603050405020304" charset="0"/>
                </a:rPr>
                <a:t>A</a:t>
              </a:r>
              <a:endParaRPr lang="en-US" altLang="zh-CN" sz="2400">
                <a:latin typeface="Times New Roman" panose="02020603050405020304" charset="0"/>
              </a:endParaRPr>
            </a:p>
          </p:txBody>
        </p:sp>
        <p:sp>
          <p:nvSpPr>
            <p:cNvPr id="16402" name="Line 10"/>
            <p:cNvSpPr>
              <a:spLocks noChangeAspect="1" noChangeShapeType="1"/>
            </p:cNvSpPr>
            <p:nvPr/>
          </p:nvSpPr>
          <p:spPr bwMode="auto">
            <a:xfrm>
              <a:off x="5181600" y="3181367"/>
              <a:ext cx="508000" cy="6667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03" name="Line 11"/>
            <p:cNvSpPr>
              <a:spLocks noChangeAspect="1" noChangeShapeType="1"/>
            </p:cNvSpPr>
            <p:nvPr/>
          </p:nvSpPr>
          <p:spPr bwMode="auto">
            <a:xfrm flipH="1" flipV="1">
              <a:off x="6929438" y="4097354"/>
              <a:ext cx="15779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04" name="Line 12"/>
            <p:cNvSpPr>
              <a:spLocks noChangeAspect="1" noChangeShapeType="1"/>
            </p:cNvSpPr>
            <p:nvPr/>
          </p:nvSpPr>
          <p:spPr bwMode="auto">
            <a:xfrm flipH="1">
              <a:off x="6416675" y="3055954"/>
              <a:ext cx="139700" cy="6175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05" name="Line 13"/>
            <p:cNvSpPr>
              <a:spLocks noChangeAspect="1" noChangeShapeType="1"/>
            </p:cNvSpPr>
            <p:nvPr/>
          </p:nvSpPr>
          <p:spPr bwMode="auto">
            <a:xfrm>
              <a:off x="6553200" y="1870092"/>
              <a:ext cx="0" cy="12319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06" name="Line 14"/>
            <p:cNvSpPr>
              <a:spLocks noChangeAspect="1" noChangeShapeType="1"/>
            </p:cNvSpPr>
            <p:nvPr/>
          </p:nvSpPr>
          <p:spPr bwMode="auto">
            <a:xfrm>
              <a:off x="5864225" y="3057542"/>
              <a:ext cx="174625" cy="6223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07" name="Line 15"/>
            <p:cNvSpPr>
              <a:spLocks noChangeAspect="1" noChangeShapeType="1"/>
            </p:cNvSpPr>
            <p:nvPr/>
          </p:nvSpPr>
          <p:spPr bwMode="auto">
            <a:xfrm flipH="1">
              <a:off x="5859463" y="1990742"/>
              <a:ext cx="0" cy="108426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08" name="Rectangle 16"/>
            <p:cNvSpPr>
              <a:spLocks noChangeAspect="1" noChangeArrowheads="1"/>
            </p:cNvSpPr>
            <p:nvPr/>
          </p:nvSpPr>
          <p:spPr bwMode="auto">
            <a:xfrm>
              <a:off x="3719513" y="1123967"/>
              <a:ext cx="1457325" cy="522287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09" name="Oval 17"/>
            <p:cNvSpPr>
              <a:spLocks noChangeAspect="1" noChangeArrowheads="1"/>
            </p:cNvSpPr>
            <p:nvPr/>
          </p:nvSpPr>
          <p:spPr bwMode="auto">
            <a:xfrm>
              <a:off x="4238625" y="923942"/>
              <a:ext cx="338138" cy="36353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grpSp>
          <p:nvGrpSpPr>
            <p:cNvPr id="16410" name="Group 18"/>
            <p:cNvGrpSpPr>
              <a:grpSpLocks noChangeAspect="1"/>
            </p:cNvGrpSpPr>
            <p:nvPr/>
          </p:nvGrpSpPr>
          <p:grpSpPr bwMode="auto">
            <a:xfrm rot="5400000" flipH="1">
              <a:off x="5811591" y="1864956"/>
              <a:ext cx="85617" cy="190500"/>
              <a:chOff x="5708" y="13030"/>
              <a:chExt cx="86" cy="209"/>
            </a:xfrm>
          </p:grpSpPr>
          <p:sp>
            <p:nvSpPr>
              <p:cNvPr id="16469" name="Line 19"/>
              <p:cNvSpPr>
                <a:spLocks noChangeAspect="1" noChangeShapeType="1"/>
              </p:cNvSpPr>
              <p:nvPr/>
            </p:nvSpPr>
            <p:spPr bwMode="auto">
              <a:xfrm>
                <a:off x="5708" y="13030"/>
                <a:ext cx="0" cy="20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6470" name="Line 20"/>
              <p:cNvSpPr>
                <a:spLocks noChangeAspect="1" noChangeShapeType="1"/>
              </p:cNvSpPr>
              <p:nvPr/>
            </p:nvSpPr>
            <p:spPr bwMode="auto">
              <a:xfrm>
                <a:off x="5794" y="13077"/>
                <a:ext cx="0" cy="116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6411" name="Oval 21"/>
            <p:cNvSpPr>
              <a:spLocks noChangeAspect="1" noChangeArrowheads="1"/>
            </p:cNvSpPr>
            <p:nvPr/>
          </p:nvSpPr>
          <p:spPr bwMode="auto">
            <a:xfrm>
              <a:off x="6537325" y="2481279"/>
              <a:ext cx="31750" cy="34925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12" name="Rectangle 22"/>
            <p:cNvSpPr>
              <a:spLocks noChangeAspect="1" noChangeArrowheads="1"/>
            </p:cNvSpPr>
            <p:nvPr/>
          </p:nvSpPr>
          <p:spPr bwMode="auto">
            <a:xfrm>
              <a:off x="6500813" y="2587642"/>
              <a:ext cx="149468" cy="428622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13" name="Freeform 23"/>
            <p:cNvSpPr/>
            <p:nvPr/>
          </p:nvSpPr>
          <p:spPr bwMode="auto">
            <a:xfrm>
              <a:off x="6553200" y="2493979"/>
              <a:ext cx="233363" cy="260350"/>
            </a:xfrm>
            <a:custGeom>
              <a:avLst/>
              <a:gdLst>
                <a:gd name="T0" fmla="*/ 0 w 1440"/>
                <a:gd name="T1" fmla="*/ 0 h 780"/>
                <a:gd name="T2" fmla="*/ 1440 w 1440"/>
                <a:gd name="T3" fmla="*/ 0 h 780"/>
                <a:gd name="T4" fmla="*/ 1440 w 1440"/>
                <a:gd name="T5" fmla="*/ 780 h 780"/>
                <a:gd name="T6" fmla="*/ 360 w 1440"/>
                <a:gd name="T7" fmla="*/ 780 h 7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0"/>
                <a:gd name="T13" fmla="*/ 0 h 780"/>
                <a:gd name="T14" fmla="*/ 1440 w 1440"/>
                <a:gd name="T15" fmla="*/ 780 h 7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0" h="780">
                  <a:moveTo>
                    <a:pt x="0" y="0"/>
                  </a:moveTo>
                  <a:lnTo>
                    <a:pt x="1440" y="0"/>
                  </a:lnTo>
                  <a:lnTo>
                    <a:pt x="1440" y="780"/>
                  </a:lnTo>
                  <a:lnTo>
                    <a:pt x="360" y="78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14" name="Line 24"/>
            <p:cNvSpPr>
              <a:spLocks noChangeAspect="1" noChangeShapeType="1"/>
            </p:cNvSpPr>
            <p:nvPr/>
          </p:nvSpPr>
          <p:spPr bwMode="auto">
            <a:xfrm>
              <a:off x="5189538" y="1382729"/>
              <a:ext cx="334327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15" name="Rectangle 25"/>
            <p:cNvSpPr>
              <a:spLocks noChangeAspect="1" noChangeArrowheads="1"/>
            </p:cNvSpPr>
            <p:nvPr/>
          </p:nvSpPr>
          <p:spPr bwMode="auto">
            <a:xfrm>
              <a:off x="3857620" y="1556242"/>
              <a:ext cx="474668" cy="1424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16" name="Line 26"/>
            <p:cNvSpPr>
              <a:spLocks noChangeAspect="1" noChangeShapeType="1"/>
            </p:cNvSpPr>
            <p:nvPr/>
          </p:nvSpPr>
          <p:spPr bwMode="auto">
            <a:xfrm flipH="1">
              <a:off x="5862638" y="1395429"/>
              <a:ext cx="0" cy="53498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17" name="Line 27"/>
            <p:cNvSpPr>
              <a:spLocks noChangeAspect="1" noChangeShapeType="1"/>
            </p:cNvSpPr>
            <p:nvPr/>
          </p:nvSpPr>
          <p:spPr bwMode="auto">
            <a:xfrm flipH="1">
              <a:off x="6554788" y="1395429"/>
              <a:ext cx="1587" cy="41433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18" name="Arc 28"/>
            <p:cNvSpPr>
              <a:spLocks noChangeAspect="1"/>
            </p:cNvSpPr>
            <p:nvPr/>
          </p:nvSpPr>
          <p:spPr bwMode="auto">
            <a:xfrm>
              <a:off x="5492750" y="3673492"/>
              <a:ext cx="1395413" cy="914400"/>
            </a:xfrm>
            <a:custGeom>
              <a:avLst/>
              <a:gdLst>
                <a:gd name="T0" fmla="*/ 0 w 34361"/>
                <a:gd name="T1" fmla="*/ 378164 h 21600"/>
                <a:gd name="T2" fmla="*/ 1395413 w 34361"/>
                <a:gd name="T3" fmla="*/ 343112 h 21600"/>
                <a:gd name="T4" fmla="*/ 710519 w 34361"/>
                <a:gd name="T5" fmla="*/ 914400 h 21600"/>
                <a:gd name="T6" fmla="*/ 0 60000 65536"/>
                <a:gd name="T7" fmla="*/ 0 60000 65536"/>
                <a:gd name="T8" fmla="*/ 0 60000 65536"/>
                <a:gd name="T9" fmla="*/ 0 w 34361"/>
                <a:gd name="T10" fmla="*/ 0 h 21600"/>
                <a:gd name="T11" fmla="*/ 34361 w 3436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361" h="21600" fill="none" extrusionOk="0">
                  <a:moveTo>
                    <a:pt x="0" y="8933"/>
                  </a:moveTo>
                  <a:cubicBezTo>
                    <a:pt x="4062" y="3322"/>
                    <a:pt x="10569" y="-1"/>
                    <a:pt x="17496" y="0"/>
                  </a:cubicBezTo>
                  <a:cubicBezTo>
                    <a:pt x="24056" y="0"/>
                    <a:pt x="30262" y="2981"/>
                    <a:pt x="34361" y="8104"/>
                  </a:cubicBezTo>
                </a:path>
                <a:path w="34361" h="21600" stroke="0" extrusionOk="0">
                  <a:moveTo>
                    <a:pt x="0" y="8933"/>
                  </a:moveTo>
                  <a:cubicBezTo>
                    <a:pt x="4062" y="3322"/>
                    <a:pt x="10569" y="-1"/>
                    <a:pt x="17496" y="0"/>
                  </a:cubicBezTo>
                  <a:cubicBezTo>
                    <a:pt x="24056" y="0"/>
                    <a:pt x="30262" y="2981"/>
                    <a:pt x="34361" y="8104"/>
                  </a:cubicBezTo>
                  <a:lnTo>
                    <a:pt x="17496" y="21600"/>
                  </a:lnTo>
                  <a:close/>
                </a:path>
              </a:pathLst>
            </a:custGeom>
            <a:noFill/>
            <a:ln w="28575">
              <a:solidFill>
                <a:srgbClr val="EAEAEA"/>
              </a:solidFill>
              <a:prstDash val="sysDot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19" name="Line 29"/>
            <p:cNvSpPr>
              <a:spLocks noChangeAspect="1" noChangeShapeType="1"/>
            </p:cNvSpPr>
            <p:nvPr/>
          </p:nvSpPr>
          <p:spPr bwMode="auto">
            <a:xfrm flipH="1">
              <a:off x="6253163" y="4108467"/>
              <a:ext cx="650875" cy="43656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6420" name="Group 30"/>
            <p:cNvGrpSpPr>
              <a:grpSpLocks noChangeAspect="1"/>
            </p:cNvGrpSpPr>
            <p:nvPr/>
          </p:nvGrpSpPr>
          <p:grpSpPr bwMode="auto">
            <a:xfrm>
              <a:off x="3644900" y="4573604"/>
              <a:ext cx="107950" cy="1212850"/>
              <a:chOff x="2745" y="9269"/>
              <a:chExt cx="80" cy="839"/>
            </a:xfrm>
          </p:grpSpPr>
          <p:sp>
            <p:nvSpPr>
              <p:cNvPr id="16466" name="Rectangle 31"/>
              <p:cNvSpPr>
                <a:spLocks noChangeAspect="1" noChangeArrowheads="1"/>
              </p:cNvSpPr>
              <p:nvPr/>
            </p:nvSpPr>
            <p:spPr bwMode="auto">
              <a:xfrm>
                <a:off x="2745" y="9711"/>
                <a:ext cx="45" cy="298"/>
              </a:xfrm>
              <a:prstGeom prst="rect">
                <a:avLst/>
              </a:prstGeom>
              <a:solidFill>
                <a:srgbClr val="FF0000"/>
              </a:solidFill>
              <a:ln w="28575">
                <a:solidFill>
                  <a:srgbClr val="FF0000"/>
                </a:solidFill>
                <a:miter lim="800000"/>
              </a:ln>
            </p:spPr>
            <p:txBody>
              <a:bodyPr/>
              <a:lstStyle/>
              <a:p>
                <a:endParaRPr lang="zh-CN" altLang="en-US">
                  <a:latin typeface="Calibri" panose="020F0502020204030204" charset="0"/>
                </a:endParaRPr>
              </a:p>
            </p:txBody>
          </p:sp>
          <p:sp>
            <p:nvSpPr>
              <p:cNvPr id="16467" name="Line 32"/>
              <p:cNvSpPr>
                <a:spLocks noChangeAspect="1" noChangeShapeType="1"/>
              </p:cNvSpPr>
              <p:nvPr/>
            </p:nvSpPr>
            <p:spPr bwMode="auto">
              <a:xfrm>
                <a:off x="2771" y="9711"/>
                <a:ext cx="0" cy="397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6468" name="Freeform 33"/>
              <p:cNvSpPr>
                <a:spLocks noChangeAspect="1"/>
              </p:cNvSpPr>
              <p:nvPr/>
            </p:nvSpPr>
            <p:spPr bwMode="auto">
              <a:xfrm>
                <a:off x="2746" y="9269"/>
                <a:ext cx="79" cy="495"/>
              </a:xfrm>
              <a:custGeom>
                <a:avLst/>
                <a:gdLst>
                  <a:gd name="T0" fmla="*/ 132 w 195"/>
                  <a:gd name="T1" fmla="*/ 0 h 1221"/>
                  <a:gd name="T2" fmla="*/ 110 w 195"/>
                  <a:gd name="T3" fmla="*/ 224 h 1221"/>
                  <a:gd name="T4" fmla="*/ 12 w 195"/>
                  <a:gd name="T5" fmla="*/ 434 h 1221"/>
                  <a:gd name="T6" fmla="*/ 185 w 195"/>
                  <a:gd name="T7" fmla="*/ 726 h 1221"/>
                  <a:gd name="T8" fmla="*/ 72 w 195"/>
                  <a:gd name="T9" fmla="*/ 1041 h 1221"/>
                  <a:gd name="T10" fmla="*/ 80 w 195"/>
                  <a:gd name="T11" fmla="*/ 1221 h 122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5"/>
                  <a:gd name="T19" fmla="*/ 0 h 1221"/>
                  <a:gd name="T20" fmla="*/ 195 w 195"/>
                  <a:gd name="T21" fmla="*/ 1221 h 122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5" h="1221">
                    <a:moveTo>
                      <a:pt x="132" y="0"/>
                    </a:moveTo>
                    <a:cubicBezTo>
                      <a:pt x="131" y="76"/>
                      <a:pt x="130" y="152"/>
                      <a:pt x="110" y="224"/>
                    </a:cubicBezTo>
                    <a:cubicBezTo>
                      <a:pt x="90" y="296"/>
                      <a:pt x="0" y="350"/>
                      <a:pt x="12" y="434"/>
                    </a:cubicBezTo>
                    <a:cubicBezTo>
                      <a:pt x="24" y="518"/>
                      <a:pt x="175" y="625"/>
                      <a:pt x="185" y="726"/>
                    </a:cubicBezTo>
                    <a:cubicBezTo>
                      <a:pt x="195" y="827"/>
                      <a:pt x="89" y="959"/>
                      <a:pt x="72" y="1041"/>
                    </a:cubicBezTo>
                    <a:cubicBezTo>
                      <a:pt x="55" y="1123"/>
                      <a:pt x="67" y="1172"/>
                      <a:pt x="80" y="1221"/>
                    </a:cubicBez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latin typeface="Calibri" panose="020F0502020204030204" charset="0"/>
                </a:endParaRPr>
              </a:p>
            </p:txBody>
          </p:sp>
        </p:grpSp>
        <p:grpSp>
          <p:nvGrpSpPr>
            <p:cNvPr id="16421" name="Group 34"/>
            <p:cNvGrpSpPr>
              <a:grpSpLocks noChangeAspect="1"/>
            </p:cNvGrpSpPr>
            <p:nvPr/>
          </p:nvGrpSpPr>
          <p:grpSpPr bwMode="auto">
            <a:xfrm>
              <a:off x="6146800" y="4586304"/>
              <a:ext cx="107950" cy="1190625"/>
              <a:chOff x="3872" y="9319"/>
              <a:chExt cx="80" cy="822"/>
            </a:xfrm>
          </p:grpSpPr>
          <p:grpSp>
            <p:nvGrpSpPr>
              <p:cNvPr id="16462" name="Group 35"/>
              <p:cNvGrpSpPr>
                <a:grpSpLocks noChangeAspect="1"/>
              </p:cNvGrpSpPr>
              <p:nvPr/>
            </p:nvGrpSpPr>
            <p:grpSpPr bwMode="auto">
              <a:xfrm>
                <a:off x="3872" y="9744"/>
                <a:ext cx="45" cy="397"/>
                <a:chOff x="3872" y="9744"/>
                <a:chExt cx="45" cy="397"/>
              </a:xfrm>
            </p:grpSpPr>
            <p:sp>
              <p:nvSpPr>
                <p:cNvPr id="16464" name="Rectangle 36"/>
                <p:cNvSpPr>
                  <a:spLocks noChangeAspect="1" noChangeArrowheads="1"/>
                </p:cNvSpPr>
                <p:nvPr/>
              </p:nvSpPr>
              <p:spPr bwMode="auto">
                <a:xfrm>
                  <a:off x="3872" y="9744"/>
                  <a:ext cx="45" cy="298"/>
                </a:xfrm>
                <a:prstGeom prst="rect">
                  <a:avLst/>
                </a:prstGeom>
                <a:solidFill>
                  <a:srgbClr val="000000"/>
                </a:solidFill>
                <a:ln w="28575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/>
                <a:p>
                  <a:endParaRPr lang="zh-CN" altLang="en-US">
                    <a:latin typeface="Calibri" panose="020F0502020204030204" charset="0"/>
                  </a:endParaRPr>
                </a:p>
              </p:txBody>
            </p:sp>
            <p:sp>
              <p:nvSpPr>
                <p:cNvPr id="16465" name="Line 37"/>
                <p:cNvSpPr>
                  <a:spLocks noChangeAspect="1" noChangeShapeType="1"/>
                </p:cNvSpPr>
                <p:nvPr/>
              </p:nvSpPr>
              <p:spPr bwMode="auto">
                <a:xfrm>
                  <a:off x="3898" y="9744"/>
                  <a:ext cx="0" cy="397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6463" name="Freeform 38"/>
              <p:cNvSpPr>
                <a:spLocks noChangeAspect="1"/>
              </p:cNvSpPr>
              <p:nvPr/>
            </p:nvSpPr>
            <p:spPr bwMode="auto">
              <a:xfrm>
                <a:off x="3873" y="9319"/>
                <a:ext cx="79" cy="495"/>
              </a:xfrm>
              <a:custGeom>
                <a:avLst/>
                <a:gdLst>
                  <a:gd name="T0" fmla="*/ 132 w 195"/>
                  <a:gd name="T1" fmla="*/ 0 h 1221"/>
                  <a:gd name="T2" fmla="*/ 110 w 195"/>
                  <a:gd name="T3" fmla="*/ 224 h 1221"/>
                  <a:gd name="T4" fmla="*/ 12 w 195"/>
                  <a:gd name="T5" fmla="*/ 434 h 1221"/>
                  <a:gd name="T6" fmla="*/ 185 w 195"/>
                  <a:gd name="T7" fmla="*/ 726 h 1221"/>
                  <a:gd name="T8" fmla="*/ 72 w 195"/>
                  <a:gd name="T9" fmla="*/ 1041 h 1221"/>
                  <a:gd name="T10" fmla="*/ 80 w 195"/>
                  <a:gd name="T11" fmla="*/ 1221 h 122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5"/>
                  <a:gd name="T19" fmla="*/ 0 h 1221"/>
                  <a:gd name="T20" fmla="*/ 195 w 195"/>
                  <a:gd name="T21" fmla="*/ 1221 h 1221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5" h="1221">
                    <a:moveTo>
                      <a:pt x="132" y="0"/>
                    </a:moveTo>
                    <a:cubicBezTo>
                      <a:pt x="131" y="76"/>
                      <a:pt x="130" y="152"/>
                      <a:pt x="110" y="224"/>
                    </a:cubicBezTo>
                    <a:cubicBezTo>
                      <a:pt x="90" y="296"/>
                      <a:pt x="0" y="350"/>
                      <a:pt x="12" y="434"/>
                    </a:cubicBezTo>
                    <a:cubicBezTo>
                      <a:pt x="24" y="518"/>
                      <a:pt x="175" y="625"/>
                      <a:pt x="185" y="726"/>
                    </a:cubicBezTo>
                    <a:cubicBezTo>
                      <a:pt x="195" y="827"/>
                      <a:pt x="89" y="959"/>
                      <a:pt x="72" y="1041"/>
                    </a:cubicBezTo>
                    <a:cubicBezTo>
                      <a:pt x="55" y="1123"/>
                      <a:pt x="67" y="1172"/>
                      <a:pt x="80" y="1221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latin typeface="Calibri" panose="020F0502020204030204" charset="0"/>
                </a:endParaRPr>
              </a:p>
            </p:txBody>
          </p:sp>
        </p:grpSp>
        <p:sp>
          <p:nvSpPr>
            <p:cNvPr id="16422" name="Line 39"/>
            <p:cNvSpPr>
              <a:spLocks noChangeAspect="1" noChangeShapeType="1"/>
            </p:cNvSpPr>
            <p:nvPr/>
          </p:nvSpPr>
          <p:spPr bwMode="auto">
            <a:xfrm flipH="1">
              <a:off x="3719513" y="1651017"/>
              <a:ext cx="0" cy="287337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23" name="Oval 40"/>
            <p:cNvSpPr>
              <a:spLocks noChangeAspect="1" noChangeArrowheads="1"/>
            </p:cNvSpPr>
            <p:nvPr/>
          </p:nvSpPr>
          <p:spPr bwMode="auto">
            <a:xfrm>
              <a:off x="5988050" y="3641742"/>
              <a:ext cx="82550" cy="9048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24" name="Oval 41"/>
            <p:cNvSpPr>
              <a:spLocks noChangeAspect="1" noChangeArrowheads="1"/>
            </p:cNvSpPr>
            <p:nvPr/>
          </p:nvSpPr>
          <p:spPr bwMode="auto">
            <a:xfrm>
              <a:off x="6891338" y="4059254"/>
              <a:ext cx="82550" cy="90488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25" name="Rectangle 42"/>
            <p:cNvSpPr>
              <a:spLocks noChangeAspect="1" noChangeArrowheads="1"/>
            </p:cNvSpPr>
            <p:nvPr/>
          </p:nvSpPr>
          <p:spPr bwMode="auto">
            <a:xfrm>
              <a:off x="4545010" y="1550503"/>
              <a:ext cx="527056" cy="15746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grpSp>
          <p:nvGrpSpPr>
            <p:cNvPr id="16426" name="Group 43"/>
            <p:cNvGrpSpPr>
              <a:grpSpLocks noChangeAspect="1"/>
            </p:cNvGrpSpPr>
            <p:nvPr/>
          </p:nvGrpSpPr>
          <p:grpSpPr bwMode="auto">
            <a:xfrm rot="5400000" flipH="1">
              <a:off x="6520415" y="1743659"/>
              <a:ext cx="68746" cy="187325"/>
              <a:chOff x="5708" y="13030"/>
              <a:chExt cx="73" cy="209"/>
            </a:xfrm>
          </p:grpSpPr>
          <p:sp>
            <p:nvSpPr>
              <p:cNvPr id="16460" name="Line 44"/>
              <p:cNvSpPr>
                <a:spLocks noChangeAspect="1" noChangeShapeType="1"/>
              </p:cNvSpPr>
              <p:nvPr/>
            </p:nvSpPr>
            <p:spPr bwMode="auto">
              <a:xfrm>
                <a:off x="5708" y="13030"/>
                <a:ext cx="0" cy="20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6461" name="Line 45"/>
              <p:cNvSpPr>
                <a:spLocks noChangeAspect="1" noChangeShapeType="1"/>
              </p:cNvSpPr>
              <p:nvPr/>
            </p:nvSpPr>
            <p:spPr bwMode="auto">
              <a:xfrm>
                <a:off x="5781" y="13077"/>
                <a:ext cx="0" cy="116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6427" name="Rectangle 46"/>
            <p:cNvSpPr>
              <a:spLocks noChangeAspect="1" noChangeArrowheads="1"/>
            </p:cNvSpPr>
            <p:nvPr/>
          </p:nvSpPr>
          <p:spPr bwMode="auto">
            <a:xfrm rot="5400000">
              <a:off x="6346585" y="2156080"/>
              <a:ext cx="442907" cy="134454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28" name="Oval 47"/>
            <p:cNvSpPr>
              <a:spLocks noChangeAspect="1" noChangeArrowheads="1"/>
            </p:cNvSpPr>
            <p:nvPr/>
          </p:nvSpPr>
          <p:spPr bwMode="auto">
            <a:xfrm>
              <a:off x="5843588" y="2301892"/>
              <a:ext cx="31750" cy="36512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29" name="Rectangle 48"/>
            <p:cNvSpPr>
              <a:spLocks noChangeAspect="1" noChangeArrowheads="1"/>
            </p:cNvSpPr>
            <p:nvPr/>
          </p:nvSpPr>
          <p:spPr bwMode="auto">
            <a:xfrm>
              <a:off x="5786129" y="2416192"/>
              <a:ext cx="156287" cy="457196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30" name="Freeform 49"/>
            <p:cNvSpPr/>
            <p:nvPr/>
          </p:nvSpPr>
          <p:spPr bwMode="auto">
            <a:xfrm>
              <a:off x="5859463" y="2328879"/>
              <a:ext cx="238125" cy="258763"/>
            </a:xfrm>
            <a:custGeom>
              <a:avLst/>
              <a:gdLst>
                <a:gd name="T0" fmla="*/ 0 w 1440"/>
                <a:gd name="T1" fmla="*/ 0 h 780"/>
                <a:gd name="T2" fmla="*/ 1440 w 1440"/>
                <a:gd name="T3" fmla="*/ 0 h 780"/>
                <a:gd name="T4" fmla="*/ 1440 w 1440"/>
                <a:gd name="T5" fmla="*/ 780 h 780"/>
                <a:gd name="T6" fmla="*/ 360 w 1440"/>
                <a:gd name="T7" fmla="*/ 780 h 7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40"/>
                <a:gd name="T13" fmla="*/ 0 h 780"/>
                <a:gd name="T14" fmla="*/ 1440 w 1440"/>
                <a:gd name="T15" fmla="*/ 780 h 7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40" h="780">
                  <a:moveTo>
                    <a:pt x="0" y="0"/>
                  </a:moveTo>
                  <a:lnTo>
                    <a:pt x="1440" y="0"/>
                  </a:lnTo>
                  <a:lnTo>
                    <a:pt x="1440" y="780"/>
                  </a:lnTo>
                  <a:lnTo>
                    <a:pt x="360" y="78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31" name="Rectangle 50"/>
            <p:cNvSpPr>
              <a:spLocks noChangeAspect="1" noChangeArrowheads="1"/>
            </p:cNvSpPr>
            <p:nvPr/>
          </p:nvSpPr>
          <p:spPr bwMode="auto">
            <a:xfrm>
              <a:off x="6754836" y="1299334"/>
              <a:ext cx="531808" cy="161088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32" name="Rectangle 51"/>
            <p:cNvSpPr>
              <a:spLocks noChangeAspect="1" noChangeArrowheads="1"/>
            </p:cNvSpPr>
            <p:nvPr/>
          </p:nvSpPr>
          <p:spPr bwMode="auto">
            <a:xfrm>
              <a:off x="7773750" y="1301479"/>
              <a:ext cx="517644" cy="156798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33" name="Oval 52"/>
            <p:cNvSpPr>
              <a:spLocks noChangeAspect="1" noChangeArrowheads="1"/>
            </p:cNvSpPr>
            <p:nvPr/>
          </p:nvSpPr>
          <p:spPr bwMode="auto">
            <a:xfrm>
              <a:off x="6362700" y="3657617"/>
              <a:ext cx="92075" cy="92075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34" name="Oval 53"/>
            <p:cNvSpPr>
              <a:spLocks noChangeAspect="1" noChangeArrowheads="1"/>
            </p:cNvSpPr>
            <p:nvPr/>
          </p:nvSpPr>
          <p:spPr bwMode="auto">
            <a:xfrm>
              <a:off x="6661150" y="3786204"/>
              <a:ext cx="82550" cy="90488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35" name="Line 54"/>
            <p:cNvSpPr>
              <a:spLocks noChangeAspect="1" noChangeShapeType="1"/>
            </p:cNvSpPr>
            <p:nvPr/>
          </p:nvSpPr>
          <p:spPr bwMode="auto">
            <a:xfrm flipH="1">
              <a:off x="7548563" y="1395429"/>
              <a:ext cx="0" cy="16891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36" name="Line 55"/>
            <p:cNvSpPr>
              <a:spLocks noChangeAspect="1" noChangeShapeType="1"/>
            </p:cNvSpPr>
            <p:nvPr/>
          </p:nvSpPr>
          <p:spPr bwMode="auto">
            <a:xfrm flipH="1">
              <a:off x="5176838" y="1636729"/>
              <a:ext cx="0" cy="157638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37" name="Line 56"/>
            <p:cNvSpPr>
              <a:spLocks noChangeAspect="1" noChangeShapeType="1"/>
            </p:cNvSpPr>
            <p:nvPr/>
          </p:nvSpPr>
          <p:spPr bwMode="auto">
            <a:xfrm flipH="1">
              <a:off x="6723063" y="3079767"/>
              <a:ext cx="822325" cy="7191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38" name="Line 57"/>
            <p:cNvSpPr>
              <a:spLocks noChangeAspect="1" noChangeShapeType="1"/>
            </p:cNvSpPr>
            <p:nvPr/>
          </p:nvSpPr>
          <p:spPr bwMode="auto">
            <a:xfrm flipH="1">
              <a:off x="8520113" y="1377967"/>
              <a:ext cx="0" cy="27400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39" name="Line 58"/>
            <p:cNvSpPr>
              <a:spLocks noChangeAspect="1" noChangeShapeType="1"/>
            </p:cNvSpPr>
            <p:nvPr/>
          </p:nvSpPr>
          <p:spPr bwMode="auto">
            <a:xfrm flipH="1">
              <a:off x="4473575" y="1651017"/>
              <a:ext cx="0" cy="243681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40" name="Line 59"/>
            <p:cNvSpPr>
              <a:spLocks noChangeAspect="1" noChangeShapeType="1"/>
            </p:cNvSpPr>
            <p:nvPr/>
          </p:nvSpPr>
          <p:spPr bwMode="auto">
            <a:xfrm>
              <a:off x="4476750" y="4083067"/>
              <a:ext cx="96996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441" name="Oval 60"/>
            <p:cNvSpPr>
              <a:spLocks noChangeAspect="1" noChangeArrowheads="1"/>
            </p:cNvSpPr>
            <p:nvPr/>
          </p:nvSpPr>
          <p:spPr bwMode="auto">
            <a:xfrm>
              <a:off x="5419725" y="4043379"/>
              <a:ext cx="84138" cy="90488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42" name="Text Box 61"/>
            <p:cNvSpPr txBox="1">
              <a:spLocks noChangeAspect="1" noChangeArrowheads="1"/>
            </p:cNvSpPr>
            <p:nvPr/>
          </p:nvSpPr>
          <p:spPr bwMode="auto">
            <a:xfrm>
              <a:off x="3967163" y="957279"/>
              <a:ext cx="847725" cy="993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en-US" altLang="zh-CN" sz="2400" i="1">
                  <a:latin typeface="Times New Roman" panose="02020603050405020304" charset="0"/>
                </a:rPr>
                <a:t>G</a:t>
              </a:r>
              <a:endParaRPr lang="en-US" altLang="zh-CN" sz="2400">
                <a:latin typeface="Times New Roman" panose="02020603050405020304" charset="0"/>
              </a:endParaRPr>
            </a:p>
          </p:txBody>
        </p:sp>
        <p:sp>
          <p:nvSpPr>
            <p:cNvPr id="16443" name="Text Box 62"/>
            <p:cNvSpPr txBox="1">
              <a:spLocks noChangeAspect="1" noChangeArrowheads="1"/>
            </p:cNvSpPr>
            <p:nvPr/>
          </p:nvSpPr>
          <p:spPr bwMode="auto">
            <a:xfrm>
              <a:off x="5345113" y="3638567"/>
              <a:ext cx="576262" cy="598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just">
                <a:lnSpc>
                  <a:spcPct val="88000"/>
                </a:lnSpc>
              </a:pPr>
              <a:r>
                <a:rPr lang="en-US" altLang="zh-CN" sz="2400">
                  <a:latin typeface="Times New Roman" panose="02020603050405020304" charset="0"/>
                </a:rPr>
                <a:t>2</a:t>
              </a:r>
              <a:endParaRPr lang="en-US" altLang="zh-CN" sz="2400">
                <a:latin typeface="Times New Roman" panose="02020603050405020304" charset="0"/>
              </a:endParaRPr>
            </a:p>
            <a:p>
              <a:endParaRPr lang="en-US" altLang="zh-CN" sz="2400">
                <a:latin typeface="Times New Roman" panose="02020603050405020304" charset="0"/>
              </a:endParaRPr>
            </a:p>
          </p:txBody>
        </p:sp>
        <p:sp>
          <p:nvSpPr>
            <p:cNvPr id="16444" name="Text Box 63"/>
            <p:cNvSpPr txBox="1">
              <a:spLocks noChangeAspect="1" noChangeArrowheads="1"/>
            </p:cNvSpPr>
            <p:nvPr/>
          </p:nvSpPr>
          <p:spPr bwMode="auto">
            <a:xfrm>
              <a:off x="5695950" y="3379804"/>
              <a:ext cx="576263" cy="598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just">
                <a:lnSpc>
                  <a:spcPct val="96000"/>
                </a:lnSpc>
              </a:pPr>
              <a:r>
                <a:rPr lang="en-US" altLang="zh-CN" sz="2400">
                  <a:latin typeface="Times New Roman" panose="02020603050405020304" charset="0"/>
                </a:rPr>
                <a:t>3</a:t>
              </a:r>
              <a:endParaRPr lang="en-US" altLang="zh-CN" sz="2400">
                <a:latin typeface="Times New Roman" panose="02020603050405020304" charset="0"/>
              </a:endParaRPr>
            </a:p>
            <a:p>
              <a:endParaRPr lang="en-US" altLang="zh-CN" sz="2400">
                <a:latin typeface="Times New Roman" panose="02020603050405020304" charset="0"/>
              </a:endParaRPr>
            </a:p>
          </p:txBody>
        </p:sp>
        <p:sp>
          <p:nvSpPr>
            <p:cNvPr id="16445" name="Text Box 64"/>
            <p:cNvSpPr txBox="1">
              <a:spLocks noChangeAspect="1" noChangeArrowheads="1"/>
            </p:cNvSpPr>
            <p:nvPr/>
          </p:nvSpPr>
          <p:spPr bwMode="auto">
            <a:xfrm>
              <a:off x="6094413" y="3325829"/>
              <a:ext cx="576262" cy="595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just">
                <a:lnSpc>
                  <a:spcPct val="96000"/>
                </a:lnSpc>
              </a:pPr>
              <a:r>
                <a:rPr lang="en-US" altLang="zh-CN" sz="2400" dirty="0">
                  <a:latin typeface="Times New Roman" panose="02020603050405020304" charset="0"/>
                </a:rPr>
                <a:t>4</a:t>
              </a:r>
              <a:endParaRPr lang="en-US" altLang="zh-CN" sz="2400" dirty="0">
                <a:latin typeface="Times New Roman" panose="02020603050405020304" charset="0"/>
              </a:endParaRPr>
            </a:p>
            <a:p>
              <a:endParaRPr lang="en-US" altLang="zh-CN" sz="2400" dirty="0">
                <a:latin typeface="Times New Roman" panose="02020603050405020304" charset="0"/>
              </a:endParaRPr>
            </a:p>
          </p:txBody>
        </p:sp>
        <p:sp>
          <p:nvSpPr>
            <p:cNvPr id="16446" name="Text Box 65"/>
            <p:cNvSpPr txBox="1">
              <a:spLocks noChangeAspect="1" noChangeArrowheads="1"/>
            </p:cNvSpPr>
            <p:nvPr/>
          </p:nvSpPr>
          <p:spPr bwMode="auto">
            <a:xfrm>
              <a:off x="6588125" y="3414729"/>
              <a:ext cx="576263" cy="596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just">
                <a:lnSpc>
                  <a:spcPct val="96000"/>
                </a:lnSpc>
              </a:pPr>
              <a:r>
                <a:rPr lang="en-US" altLang="zh-CN" sz="2400">
                  <a:latin typeface="Times New Roman" panose="02020603050405020304" charset="0"/>
                </a:rPr>
                <a:t>5</a:t>
              </a:r>
              <a:endParaRPr lang="en-US" altLang="zh-CN" sz="2400">
                <a:latin typeface="Times New Roman" panose="02020603050405020304" charset="0"/>
              </a:endParaRPr>
            </a:p>
            <a:p>
              <a:endParaRPr lang="en-US" altLang="zh-CN" sz="2400">
                <a:latin typeface="Times New Roman" panose="02020603050405020304" charset="0"/>
              </a:endParaRPr>
            </a:p>
          </p:txBody>
        </p:sp>
        <p:sp>
          <p:nvSpPr>
            <p:cNvPr id="16447" name="Oval 66"/>
            <p:cNvSpPr>
              <a:spLocks noChangeAspect="1" noChangeArrowheads="1"/>
            </p:cNvSpPr>
            <p:nvPr/>
          </p:nvSpPr>
          <p:spPr bwMode="auto">
            <a:xfrm>
              <a:off x="5164138" y="1376379"/>
              <a:ext cx="31750" cy="38100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48" name="Oval 67"/>
            <p:cNvSpPr>
              <a:spLocks noChangeAspect="1" noChangeArrowheads="1"/>
            </p:cNvSpPr>
            <p:nvPr/>
          </p:nvSpPr>
          <p:spPr bwMode="auto">
            <a:xfrm>
              <a:off x="5853113" y="1370029"/>
              <a:ext cx="33337" cy="34925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49" name="Oval 68"/>
            <p:cNvSpPr>
              <a:spLocks noChangeAspect="1" noChangeArrowheads="1"/>
            </p:cNvSpPr>
            <p:nvPr/>
          </p:nvSpPr>
          <p:spPr bwMode="auto">
            <a:xfrm>
              <a:off x="6535738" y="1370029"/>
              <a:ext cx="31750" cy="34925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50" name="Oval 69"/>
            <p:cNvSpPr>
              <a:spLocks noChangeAspect="1" noChangeArrowheads="1"/>
            </p:cNvSpPr>
            <p:nvPr/>
          </p:nvSpPr>
          <p:spPr bwMode="auto">
            <a:xfrm>
              <a:off x="7526338" y="1376379"/>
              <a:ext cx="33337" cy="38100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51" name="Oval 70"/>
            <p:cNvSpPr>
              <a:spLocks noChangeAspect="1" noChangeArrowheads="1"/>
            </p:cNvSpPr>
            <p:nvPr/>
          </p:nvSpPr>
          <p:spPr bwMode="auto">
            <a:xfrm>
              <a:off x="4460875" y="1633554"/>
              <a:ext cx="33338" cy="36513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52" name="Oval 71"/>
            <p:cNvSpPr>
              <a:spLocks noChangeAspect="1" noChangeArrowheads="1"/>
            </p:cNvSpPr>
            <p:nvPr/>
          </p:nvSpPr>
          <p:spPr bwMode="auto">
            <a:xfrm>
              <a:off x="3711575" y="1628792"/>
              <a:ext cx="34925" cy="38100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53" name="Oval 72"/>
            <p:cNvSpPr>
              <a:spLocks noChangeAspect="1" noChangeArrowheads="1"/>
            </p:cNvSpPr>
            <p:nvPr/>
          </p:nvSpPr>
          <p:spPr bwMode="auto">
            <a:xfrm>
              <a:off x="5621338" y="3790967"/>
              <a:ext cx="82550" cy="90487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54" name="Text Box 73"/>
            <p:cNvSpPr txBox="1">
              <a:spLocks noChangeAspect="1" noChangeArrowheads="1"/>
            </p:cNvSpPr>
            <p:nvPr/>
          </p:nvSpPr>
          <p:spPr bwMode="auto">
            <a:xfrm>
              <a:off x="3781425" y="5057792"/>
              <a:ext cx="468313" cy="4460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en-US" altLang="zh-CN" sz="2400" i="1">
                  <a:solidFill>
                    <a:srgbClr val="000000"/>
                  </a:solidFill>
                  <a:latin typeface="Times New Roman" panose="02020603050405020304" charset="0"/>
                </a:rPr>
                <a:t>A</a:t>
              </a:r>
              <a:endParaRPr lang="en-US" altLang="zh-CN" sz="2400">
                <a:latin typeface="Times New Roman" panose="02020603050405020304" charset="0"/>
              </a:endParaRPr>
            </a:p>
          </p:txBody>
        </p:sp>
        <p:sp>
          <p:nvSpPr>
            <p:cNvPr id="16455" name="Text Box 74"/>
            <p:cNvSpPr txBox="1">
              <a:spLocks noChangeArrowheads="1"/>
            </p:cNvSpPr>
            <p:nvPr/>
          </p:nvSpPr>
          <p:spPr bwMode="auto">
            <a:xfrm>
              <a:off x="6238875" y="4049729"/>
              <a:ext cx="866775" cy="820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just"/>
              <a:r>
                <a:rPr lang="en-US" altLang="zh-CN" sz="2400" i="1">
                  <a:latin typeface="Times New Roman" panose="02020603050405020304" charset="0"/>
                </a:rPr>
                <a:t>S</a:t>
              </a:r>
              <a:endParaRPr lang="en-US" altLang="zh-CN" sz="2400">
                <a:latin typeface="Times New Roman" panose="02020603050405020304" charset="0"/>
              </a:endParaRPr>
            </a:p>
          </p:txBody>
        </p:sp>
        <p:sp>
          <p:nvSpPr>
            <p:cNvPr id="16456" name="Text Box 78"/>
            <p:cNvSpPr txBox="1">
              <a:spLocks noChangeAspect="1" noChangeArrowheads="1"/>
            </p:cNvSpPr>
            <p:nvPr/>
          </p:nvSpPr>
          <p:spPr bwMode="auto">
            <a:xfrm>
              <a:off x="5203825" y="1835167"/>
              <a:ext cx="847725" cy="993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en-US" altLang="zh-CN" b="1" i="1">
                  <a:latin typeface="Times New Roman" panose="02020603050405020304" charset="0"/>
                </a:rPr>
                <a:t>E</a:t>
              </a:r>
              <a:r>
                <a:rPr lang="en-US" altLang="zh-CN" b="1" baseline="-25000">
                  <a:latin typeface="Times New Roman" panose="02020603050405020304" charset="0"/>
                </a:rPr>
                <a:t>1</a:t>
              </a:r>
              <a:endParaRPr lang="en-US" altLang="zh-CN" b="1">
                <a:latin typeface="Times New Roman" panose="02020603050405020304" charset="0"/>
              </a:endParaRPr>
            </a:p>
          </p:txBody>
        </p:sp>
        <p:sp>
          <p:nvSpPr>
            <p:cNvPr id="16457" name="Text Box 79"/>
            <p:cNvSpPr txBox="1">
              <a:spLocks noChangeAspect="1" noChangeArrowheads="1"/>
            </p:cNvSpPr>
            <p:nvPr/>
          </p:nvSpPr>
          <p:spPr bwMode="auto">
            <a:xfrm>
              <a:off x="5884863" y="1644667"/>
              <a:ext cx="847725" cy="993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tIns="0"/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en-US" altLang="zh-CN" b="1" i="1">
                  <a:latin typeface="Times New Roman" panose="02020603050405020304" charset="0"/>
                </a:rPr>
                <a:t>E</a:t>
              </a:r>
              <a:r>
                <a:rPr lang="en-US" altLang="zh-CN" b="1" baseline="-25000">
                  <a:latin typeface="Times New Roman" panose="02020603050405020304" charset="0"/>
                </a:rPr>
                <a:t>2</a:t>
              </a:r>
              <a:endParaRPr lang="en-US" altLang="zh-CN" b="1">
                <a:latin typeface="Times New Roman" panose="02020603050405020304" charset="0"/>
              </a:endParaRPr>
            </a:p>
          </p:txBody>
        </p:sp>
        <p:sp>
          <p:nvSpPr>
            <p:cNvPr id="16458" name="Oval 80"/>
            <p:cNvSpPr>
              <a:spLocks noChangeAspect="1" noChangeArrowheads="1"/>
            </p:cNvSpPr>
            <p:nvPr/>
          </p:nvSpPr>
          <p:spPr bwMode="auto">
            <a:xfrm>
              <a:off x="6181725" y="4506929"/>
              <a:ext cx="84138" cy="90488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6459" name="Oval 81"/>
            <p:cNvSpPr>
              <a:spLocks noChangeAspect="1" noChangeArrowheads="1"/>
            </p:cNvSpPr>
            <p:nvPr/>
          </p:nvSpPr>
          <p:spPr bwMode="auto">
            <a:xfrm>
              <a:off x="3670300" y="4500579"/>
              <a:ext cx="84138" cy="90488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</p:grp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4895851" y="5232892"/>
            <a:ext cx="7334249" cy="476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39" tIns="54419" rIns="108839" bIns="54419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1</a:t>
            </a:r>
            <a:r>
              <a:rPr lang="zh-CN" altLang="en-US" sz="2400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、</a:t>
            </a:r>
            <a:r>
              <a:rPr lang="en-US" altLang="zh-CN" sz="2400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2</a:t>
            </a:r>
            <a:r>
              <a:rPr lang="zh-CN" altLang="en-US" sz="2400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为电流表，</a:t>
            </a:r>
            <a:r>
              <a:rPr lang="en-US" altLang="zh-CN" sz="2400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3</a:t>
            </a:r>
            <a:r>
              <a:rPr lang="zh-CN" altLang="en-US" sz="2400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、</a:t>
            </a:r>
            <a:r>
              <a:rPr lang="en-US" altLang="zh-CN" sz="2400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4</a:t>
            </a:r>
            <a:r>
              <a:rPr lang="zh-CN" altLang="en-US" sz="2400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为欧姆表，</a:t>
            </a:r>
            <a:r>
              <a:rPr lang="en-US" altLang="zh-CN" sz="2400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5</a:t>
            </a:r>
            <a:r>
              <a:rPr lang="zh-CN" altLang="en-US" sz="2400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、</a:t>
            </a:r>
            <a:r>
              <a:rPr lang="en-US" altLang="zh-CN" sz="2400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6</a:t>
            </a:r>
            <a:r>
              <a:rPr lang="zh-CN" altLang="en-US" sz="2400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为电压表</a:t>
            </a:r>
            <a:endParaRPr lang="zh-CN" altLang="en-US" sz="2400" dirty="0">
              <a:solidFill>
                <a:srgbClr val="FF0000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1" name="Text Box 92"/>
          <p:cNvSpPr txBox="1">
            <a:spLocks noChangeArrowheads="1"/>
          </p:cNvSpPr>
          <p:nvPr/>
        </p:nvSpPr>
        <p:spPr bwMode="auto">
          <a:xfrm>
            <a:off x="5241894" y="5957213"/>
            <a:ext cx="2952751" cy="553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39" tIns="54419" rIns="108839" bIns="54419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900" dirty="0">
                <a:solidFill>
                  <a:srgbClr val="0000CC"/>
                </a:solidFill>
                <a:latin typeface="华文新魏" pitchFamily="2" charset="-122"/>
                <a:ea typeface="华文新魏" pitchFamily="2" charset="-122"/>
              </a:rPr>
              <a:t>   </a:t>
            </a:r>
            <a:r>
              <a:rPr lang="zh-CN" altLang="en-US" sz="2900" dirty="0">
                <a:solidFill>
                  <a:srgbClr val="0000CC"/>
                </a:solidFill>
                <a:latin typeface="华文新魏" pitchFamily="2" charset="-122"/>
                <a:ea typeface="华文新魏" pitchFamily="2" charset="-122"/>
              </a:rPr>
              <a:t>电流：</a:t>
            </a:r>
            <a:r>
              <a:rPr lang="en-US" altLang="zh-CN" sz="2900" dirty="0">
                <a:solidFill>
                  <a:srgbClr val="0000CC"/>
                </a:solidFill>
                <a:latin typeface="华文新魏" pitchFamily="2" charset="-122"/>
                <a:ea typeface="华文新魏" pitchFamily="2" charset="-122"/>
              </a:rPr>
              <a:t>1</a:t>
            </a:r>
            <a:r>
              <a:rPr lang="zh-CN" altLang="en-US" sz="2900" dirty="0">
                <a:solidFill>
                  <a:srgbClr val="0000CC"/>
                </a:solidFill>
                <a:latin typeface="华文新魏" pitchFamily="2" charset="-122"/>
                <a:ea typeface="华文新魏" pitchFamily="2" charset="-122"/>
              </a:rPr>
              <a:t>大</a:t>
            </a:r>
            <a:endParaRPr lang="zh-CN" altLang="en-US" sz="2900" dirty="0">
              <a:solidFill>
                <a:srgbClr val="0000CC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82" name="Text Box 93"/>
          <p:cNvSpPr txBox="1">
            <a:spLocks noChangeArrowheads="1"/>
          </p:cNvSpPr>
          <p:nvPr/>
        </p:nvSpPr>
        <p:spPr bwMode="auto">
          <a:xfrm>
            <a:off x="8165916" y="5957213"/>
            <a:ext cx="2415116" cy="553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39" tIns="54419" rIns="108839" bIns="54419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900" dirty="0">
                <a:solidFill>
                  <a:srgbClr val="0000CC"/>
                </a:solidFill>
                <a:latin typeface="华文新魏" pitchFamily="2" charset="-122"/>
                <a:ea typeface="华文新魏" pitchFamily="2" charset="-122"/>
              </a:rPr>
              <a:t>电压：</a:t>
            </a:r>
            <a:r>
              <a:rPr lang="en-US" altLang="zh-CN" sz="2900" dirty="0">
                <a:solidFill>
                  <a:srgbClr val="0000CC"/>
                </a:solidFill>
                <a:latin typeface="华文新魏" pitchFamily="2" charset="-122"/>
                <a:ea typeface="华文新魏" pitchFamily="2" charset="-122"/>
              </a:rPr>
              <a:t>6</a:t>
            </a:r>
            <a:r>
              <a:rPr lang="zh-CN" altLang="en-US" sz="2900" dirty="0">
                <a:solidFill>
                  <a:srgbClr val="0000CC"/>
                </a:solidFill>
                <a:latin typeface="华文新魏" pitchFamily="2" charset="-122"/>
                <a:ea typeface="华文新魏" pitchFamily="2" charset="-122"/>
              </a:rPr>
              <a:t>大</a:t>
            </a:r>
            <a:endParaRPr lang="en-US" altLang="zh-CN" sz="2900" dirty="0">
              <a:solidFill>
                <a:srgbClr val="0000CC"/>
              </a:solidFill>
            </a:endParaRPr>
          </a:p>
        </p:txBody>
      </p: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146364" y="635757"/>
            <a:ext cx="7754562" cy="753745"/>
          </a:xfrm>
          <a:prstGeom prst="rect">
            <a:avLst/>
          </a:prstGeom>
          <a:noFill/>
          <a:ln>
            <a:noFill/>
          </a:ln>
        </p:spPr>
        <p:txBody>
          <a:bodyPr wrap="square" lIns="108839" tIns="54419" rIns="108839" bIns="54419">
            <a:spAutoFit/>
          </a:bodyPr>
          <a:lstStyle>
            <a:defPPr>
              <a:defRPr lang="en-US"/>
            </a:defPPr>
            <a:lvl1pPr>
              <a:lnSpc>
                <a:spcPct val="150000"/>
              </a:lnSpc>
              <a:defRPr kumimoji="1" sz="2800">
                <a:ea typeface="黑体" panose="02010609060101010101" charset="-122"/>
                <a:cs typeface="Times New Roman" panose="02020603050405020304" charset="0"/>
              </a:defRPr>
            </a:lvl1pPr>
          </a:lstStyle>
          <a:p>
            <a:r>
              <a:rPr lang="zh-CN" altLang="en-US" dirty="0" smtClean="0">
                <a:solidFill>
                  <a:srgbClr val="FF0000"/>
                </a:solidFill>
              </a:rPr>
              <a:t>思考：</a:t>
            </a:r>
            <a:r>
              <a:rPr lang="zh-CN" altLang="en-US" dirty="0" smtClean="0">
                <a:solidFill>
                  <a:srgbClr val="FF0000"/>
                </a:solidFill>
              </a:rPr>
              <a:t>如何</a:t>
            </a:r>
            <a:r>
              <a:rPr lang="zh-CN" altLang="en-US" dirty="0">
                <a:solidFill>
                  <a:srgbClr val="FF0000"/>
                </a:solidFill>
              </a:rPr>
              <a:t>扩大多用电表的</a:t>
            </a:r>
            <a:r>
              <a:rPr lang="zh-CN" altLang="en-US" dirty="0" smtClean="0">
                <a:solidFill>
                  <a:srgbClr val="FF0000"/>
                </a:solidFill>
              </a:rPr>
              <a:t>量程</a:t>
            </a:r>
            <a:r>
              <a:rPr lang="en-US" altLang="zh-CN" dirty="0" smtClean="0">
                <a:solidFill>
                  <a:srgbClr val="FF0000"/>
                </a:solidFill>
              </a:rPr>
              <a:t>?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1" t="6209" r="4694" b="14552"/>
          <a:stretch>
            <a:fillRect/>
          </a:stretch>
        </p:blipFill>
        <p:spPr bwMode="auto">
          <a:xfrm>
            <a:off x="891562" y="1328076"/>
            <a:ext cx="3433950" cy="212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507" name="Group 3"/>
          <p:cNvGrpSpPr/>
          <p:nvPr/>
        </p:nvGrpSpPr>
        <p:grpSpPr bwMode="auto">
          <a:xfrm>
            <a:off x="6577984" y="775865"/>
            <a:ext cx="4451351" cy="2428173"/>
            <a:chOff x="3408" y="192"/>
            <a:chExt cx="2103" cy="1530"/>
          </a:xfrm>
        </p:grpSpPr>
        <p:grpSp>
          <p:nvGrpSpPr>
            <p:cNvPr id="21598" name="Group 4"/>
            <p:cNvGrpSpPr/>
            <p:nvPr/>
          </p:nvGrpSpPr>
          <p:grpSpPr bwMode="auto">
            <a:xfrm>
              <a:off x="3408" y="192"/>
              <a:ext cx="2103" cy="1527"/>
              <a:chOff x="3192" y="384"/>
              <a:chExt cx="2103" cy="1527"/>
            </a:xfrm>
          </p:grpSpPr>
          <p:sp>
            <p:nvSpPr>
              <p:cNvPr id="21614" name="Text Box 9"/>
              <p:cNvSpPr txBox="1">
                <a:spLocks noChangeAspect="1" noChangeArrowheads="1"/>
              </p:cNvSpPr>
              <p:nvPr/>
            </p:nvSpPr>
            <p:spPr bwMode="auto">
              <a:xfrm>
                <a:off x="3192" y="432"/>
                <a:ext cx="672" cy="8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7895" i="1" dirty="0">
                    <a:solidFill>
                      <a:srgbClr val="0000FF"/>
                    </a:solidFill>
                  </a:rPr>
                  <a:t>．</a:t>
                </a:r>
                <a:endParaRPr lang="zh-CN" altLang="en-US" sz="7895" i="1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21610" name="Line 5"/>
              <p:cNvSpPr>
                <a:spLocks noChangeShapeType="1"/>
              </p:cNvSpPr>
              <p:nvPr/>
            </p:nvSpPr>
            <p:spPr bwMode="auto">
              <a:xfrm>
                <a:off x="3328" y="960"/>
                <a:ext cx="1632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611" name="Line 6"/>
              <p:cNvSpPr>
                <a:spLocks noChangeShapeType="1"/>
              </p:cNvSpPr>
              <p:nvPr/>
            </p:nvSpPr>
            <p:spPr bwMode="auto">
              <a:xfrm>
                <a:off x="3360" y="528"/>
                <a:ext cx="1584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612" name="xjhzja19"/>
              <p:cNvSpPr>
                <a:spLocks noChangeArrowheads="1"/>
              </p:cNvSpPr>
              <p:nvPr/>
            </p:nvSpPr>
            <p:spPr bwMode="auto">
              <a:xfrm>
                <a:off x="3456" y="912"/>
                <a:ext cx="447" cy="91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rgbClr val="000000"/>
                </a:solidFill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613" name="Rectangle 8"/>
              <p:cNvSpPr>
                <a:spLocks noChangeArrowheads="1"/>
              </p:cNvSpPr>
              <p:nvPr/>
            </p:nvSpPr>
            <p:spPr bwMode="auto">
              <a:xfrm>
                <a:off x="3552" y="671"/>
                <a:ext cx="212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kumimoji="1" lang="en-US" altLang="zh-CN" sz="2400" i="1" dirty="0"/>
                  <a:t>R</a:t>
                </a:r>
                <a:r>
                  <a:rPr kumimoji="1" lang="en-US" altLang="zh-CN" sz="2400" baseline="-25000" dirty="0"/>
                  <a:t>1</a:t>
                </a:r>
                <a:endParaRPr kumimoji="1" lang="en-US" altLang="zh-CN" sz="2400" baseline="-25000" dirty="0"/>
              </a:p>
            </p:txBody>
          </p:sp>
          <p:sp>
            <p:nvSpPr>
              <p:cNvPr id="21615" name="Text Box 10"/>
              <p:cNvSpPr txBox="1">
                <a:spLocks noChangeArrowheads="1"/>
              </p:cNvSpPr>
              <p:nvPr/>
            </p:nvSpPr>
            <p:spPr bwMode="auto">
              <a:xfrm>
                <a:off x="3221" y="1088"/>
                <a:ext cx="480" cy="8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7895" dirty="0">
                    <a:solidFill>
                      <a:srgbClr val="0000FF"/>
                    </a:solidFill>
                  </a:rPr>
                  <a:t>．</a:t>
                </a:r>
                <a:endParaRPr lang="zh-CN" altLang="en-US" sz="7895" dirty="0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21616" name="Group 11"/>
              <p:cNvGrpSpPr/>
              <p:nvPr/>
            </p:nvGrpSpPr>
            <p:grpSpPr bwMode="auto">
              <a:xfrm>
                <a:off x="4032" y="384"/>
                <a:ext cx="288" cy="279"/>
                <a:chOff x="3696" y="289"/>
                <a:chExt cx="288" cy="279"/>
              </a:xfrm>
            </p:grpSpPr>
            <p:sp>
              <p:nvSpPr>
                <p:cNvPr id="21625" name="Oval 12"/>
                <p:cNvSpPr>
                  <a:spLocks noChangeArrowheads="1"/>
                </p:cNvSpPr>
                <p:nvPr/>
              </p:nvSpPr>
              <p:spPr bwMode="auto">
                <a:xfrm>
                  <a:off x="3696" y="289"/>
                  <a:ext cx="288" cy="279"/>
                </a:xfrm>
                <a:prstGeom prst="ellipse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zh-CN" sz="1700"/>
                </a:p>
              </p:txBody>
            </p:sp>
            <p:sp>
              <p:nvSpPr>
                <p:cNvPr id="2162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60" y="289"/>
                  <a:ext cx="157" cy="15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/>
                  <a:r>
                    <a:rPr lang="en-US" altLang="zh-CN" sz="3300">
                      <a:latin typeface="Times New Roman" panose="02020603050405020304" charset="0"/>
                    </a:rPr>
                    <a:t>G</a:t>
                  </a:r>
                  <a:endParaRPr lang="en-US" altLang="zh-CN" sz="3300">
                    <a:latin typeface="Times New Roman" panose="02020603050405020304" charset="0"/>
                  </a:endParaRPr>
                </a:p>
              </p:txBody>
            </p:sp>
          </p:grpSp>
          <p:sp>
            <p:nvSpPr>
              <p:cNvPr id="21617" name="xjhzja19"/>
              <p:cNvSpPr>
                <a:spLocks noChangeArrowheads="1"/>
              </p:cNvSpPr>
              <p:nvPr/>
            </p:nvSpPr>
            <p:spPr bwMode="auto">
              <a:xfrm>
                <a:off x="4368" y="912"/>
                <a:ext cx="447" cy="91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rgbClr val="000000"/>
                </a:solidFill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618" name="Line 15"/>
              <p:cNvSpPr>
                <a:spLocks noChangeShapeType="1"/>
              </p:cNvSpPr>
              <p:nvPr/>
            </p:nvSpPr>
            <p:spPr bwMode="auto">
              <a:xfrm>
                <a:off x="4944" y="528"/>
                <a:ext cx="0" cy="1056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619" name="Line 16"/>
              <p:cNvSpPr>
                <a:spLocks noChangeShapeType="1"/>
              </p:cNvSpPr>
              <p:nvPr/>
            </p:nvSpPr>
            <p:spPr bwMode="auto">
              <a:xfrm>
                <a:off x="3360" y="528"/>
                <a:ext cx="0" cy="110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620" name="Text Box 17"/>
              <p:cNvSpPr txBox="1">
                <a:spLocks noChangeAspect="1" noChangeArrowheads="1"/>
              </p:cNvSpPr>
              <p:nvPr/>
            </p:nvSpPr>
            <p:spPr bwMode="auto">
              <a:xfrm>
                <a:off x="4782" y="432"/>
                <a:ext cx="330" cy="8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7895">
                    <a:solidFill>
                      <a:srgbClr val="0000FF"/>
                    </a:solidFill>
                  </a:rPr>
                  <a:t>．</a:t>
                </a:r>
                <a:endParaRPr lang="zh-CN" altLang="en-US" sz="7895">
                  <a:solidFill>
                    <a:srgbClr val="0000FF"/>
                  </a:solidFill>
                </a:endParaRPr>
              </a:p>
            </p:txBody>
          </p:sp>
          <p:sp>
            <p:nvSpPr>
              <p:cNvPr id="21621" name="Line 18"/>
              <p:cNvSpPr>
                <a:spLocks noChangeShapeType="1"/>
              </p:cNvSpPr>
              <p:nvPr/>
            </p:nvSpPr>
            <p:spPr bwMode="auto">
              <a:xfrm>
                <a:off x="4128" y="960"/>
                <a:ext cx="0" cy="672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622" name="Text Box 19"/>
              <p:cNvSpPr txBox="1">
                <a:spLocks noChangeArrowheads="1"/>
              </p:cNvSpPr>
              <p:nvPr/>
            </p:nvSpPr>
            <p:spPr bwMode="auto">
              <a:xfrm>
                <a:off x="3986" y="1072"/>
                <a:ext cx="480" cy="8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7895" dirty="0">
                    <a:solidFill>
                      <a:srgbClr val="0000FF"/>
                    </a:solidFill>
                  </a:rPr>
                  <a:t>．</a:t>
                </a:r>
                <a:endParaRPr lang="zh-CN" altLang="en-US" sz="7895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21623" name="Text Box 20"/>
              <p:cNvSpPr txBox="1">
                <a:spLocks noChangeArrowheads="1"/>
              </p:cNvSpPr>
              <p:nvPr/>
            </p:nvSpPr>
            <p:spPr bwMode="auto">
              <a:xfrm>
                <a:off x="4815" y="1044"/>
                <a:ext cx="480" cy="8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7895" dirty="0">
                    <a:solidFill>
                      <a:srgbClr val="0000FF"/>
                    </a:solidFill>
                  </a:rPr>
                  <a:t>．</a:t>
                </a:r>
                <a:endParaRPr lang="zh-CN" altLang="en-US" sz="7895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21624" name="Rectangle 21"/>
              <p:cNvSpPr>
                <a:spLocks noChangeArrowheads="1"/>
              </p:cNvSpPr>
              <p:nvPr/>
            </p:nvSpPr>
            <p:spPr bwMode="auto">
              <a:xfrm>
                <a:off x="4468" y="678"/>
                <a:ext cx="212" cy="2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kumimoji="1" lang="en-US" altLang="zh-CN" sz="2400" i="1" dirty="0"/>
                  <a:t>R</a:t>
                </a:r>
                <a:r>
                  <a:rPr kumimoji="1" lang="en-US" altLang="zh-CN" sz="2400" baseline="-25000" dirty="0"/>
                  <a:t>2</a:t>
                </a:r>
                <a:endParaRPr kumimoji="1" lang="en-US" altLang="zh-CN" sz="2400" baseline="-25000" dirty="0"/>
              </a:p>
            </p:txBody>
          </p:sp>
        </p:grpSp>
        <p:grpSp>
          <p:nvGrpSpPr>
            <p:cNvPr id="21599" name="Group 22"/>
            <p:cNvGrpSpPr>
              <a:grpSpLocks noChangeAspect="1"/>
            </p:cNvGrpSpPr>
            <p:nvPr/>
          </p:nvGrpSpPr>
          <p:grpSpPr bwMode="auto">
            <a:xfrm>
              <a:off x="4080" y="192"/>
              <a:ext cx="144" cy="144"/>
              <a:chOff x="1920" y="1392"/>
              <a:chExt cx="192" cy="192"/>
            </a:xfrm>
          </p:grpSpPr>
          <p:sp>
            <p:nvSpPr>
              <p:cNvPr id="21608" name="Line 23"/>
              <p:cNvSpPr>
                <a:spLocks noChangeAspect="1" noChangeShapeType="1"/>
              </p:cNvSpPr>
              <p:nvPr/>
            </p:nvSpPr>
            <p:spPr bwMode="auto">
              <a:xfrm>
                <a:off x="1920" y="1488"/>
                <a:ext cx="192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609" name="Line 24"/>
              <p:cNvSpPr>
                <a:spLocks noChangeAspect="1" noChangeShapeType="1"/>
              </p:cNvSpPr>
              <p:nvPr/>
            </p:nvSpPr>
            <p:spPr bwMode="auto">
              <a:xfrm flipV="1">
                <a:off x="2016" y="1392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1600" name="Line 25"/>
            <p:cNvSpPr>
              <a:spLocks noChangeShapeType="1"/>
            </p:cNvSpPr>
            <p:nvPr/>
          </p:nvSpPr>
          <p:spPr bwMode="auto">
            <a:xfrm>
              <a:off x="4608" y="240"/>
              <a:ext cx="144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1601" name="Group 26"/>
            <p:cNvGrpSpPr>
              <a:grpSpLocks noChangeAspect="1"/>
            </p:cNvGrpSpPr>
            <p:nvPr/>
          </p:nvGrpSpPr>
          <p:grpSpPr bwMode="auto">
            <a:xfrm>
              <a:off x="3504" y="1488"/>
              <a:ext cx="144" cy="144"/>
              <a:chOff x="1920" y="1392"/>
              <a:chExt cx="192" cy="192"/>
            </a:xfrm>
          </p:grpSpPr>
          <p:sp>
            <p:nvSpPr>
              <p:cNvPr id="21606" name="Line 27"/>
              <p:cNvSpPr>
                <a:spLocks noChangeAspect="1" noChangeShapeType="1"/>
              </p:cNvSpPr>
              <p:nvPr/>
            </p:nvSpPr>
            <p:spPr bwMode="auto">
              <a:xfrm>
                <a:off x="1920" y="1488"/>
                <a:ext cx="192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607" name="Line 28"/>
              <p:cNvSpPr>
                <a:spLocks noChangeAspect="1" noChangeShapeType="1"/>
              </p:cNvSpPr>
              <p:nvPr/>
            </p:nvSpPr>
            <p:spPr bwMode="auto">
              <a:xfrm flipV="1">
                <a:off x="2016" y="1392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1602" name="Text Box 29"/>
            <p:cNvSpPr txBox="1">
              <a:spLocks noChangeArrowheads="1"/>
            </p:cNvSpPr>
            <p:nvPr/>
          </p:nvSpPr>
          <p:spPr bwMode="auto">
            <a:xfrm>
              <a:off x="4944" y="1432"/>
              <a:ext cx="480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 dirty="0">
                  <a:latin typeface="Times New Roman" panose="02020603050405020304" charset="0"/>
                  <a:cs typeface="Times New Roman" panose="02020603050405020304" charset="0"/>
                </a:rPr>
                <a:t>1mA</a:t>
              </a:r>
              <a:endParaRPr lang="en-US" altLang="zh-CN" sz="2400"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21603" name="Text Box 30"/>
            <p:cNvSpPr txBox="1">
              <a:spLocks noChangeArrowheads="1"/>
            </p:cNvSpPr>
            <p:nvPr/>
          </p:nvSpPr>
          <p:spPr bwMode="auto">
            <a:xfrm>
              <a:off x="4080" y="1392"/>
              <a:ext cx="624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 dirty="0">
                  <a:latin typeface="Times New Roman" panose="02020603050405020304" charset="0"/>
                  <a:cs typeface="Times New Roman" panose="02020603050405020304" charset="0"/>
                </a:rPr>
                <a:t>10mA</a:t>
              </a:r>
              <a:endParaRPr lang="en-US" altLang="zh-CN" sz="2400"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21604" name="Text Box 31"/>
            <p:cNvSpPr txBox="1">
              <a:spLocks noChangeArrowheads="1"/>
            </p:cNvSpPr>
            <p:nvPr/>
          </p:nvSpPr>
          <p:spPr bwMode="auto">
            <a:xfrm>
              <a:off x="4128" y="1216"/>
              <a:ext cx="384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rgbClr val="0000FF"/>
                  </a:solidFill>
                </a:rPr>
                <a:t>1</a:t>
              </a:r>
              <a:endParaRPr lang="en-US" altLang="zh-CN" sz="2400">
                <a:solidFill>
                  <a:srgbClr val="0000FF"/>
                </a:solidFill>
              </a:endParaRPr>
            </a:p>
          </p:txBody>
        </p:sp>
        <p:sp>
          <p:nvSpPr>
            <p:cNvPr id="21605" name="Text Box 32"/>
            <p:cNvSpPr txBox="1">
              <a:spLocks noChangeArrowheads="1"/>
            </p:cNvSpPr>
            <p:nvPr/>
          </p:nvSpPr>
          <p:spPr bwMode="auto">
            <a:xfrm>
              <a:off x="4874" y="1213"/>
              <a:ext cx="384" cy="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rgbClr val="0000FF"/>
                  </a:solidFill>
                </a:rPr>
                <a:t>2</a:t>
              </a:r>
              <a:endParaRPr lang="en-US" altLang="zh-CN" sz="2400">
                <a:solidFill>
                  <a:srgbClr val="0000FF"/>
                </a:solidFill>
              </a:endParaRPr>
            </a:p>
          </p:txBody>
        </p:sp>
      </p:grpSp>
      <p:grpSp>
        <p:nvGrpSpPr>
          <p:cNvPr id="21508" name="Group 33"/>
          <p:cNvGrpSpPr/>
          <p:nvPr/>
        </p:nvGrpSpPr>
        <p:grpSpPr bwMode="auto">
          <a:xfrm>
            <a:off x="6756188" y="3678010"/>
            <a:ext cx="4626953" cy="2586532"/>
            <a:chOff x="2304" y="2224"/>
            <a:chExt cx="3208" cy="1779"/>
          </a:xfrm>
        </p:grpSpPr>
        <p:sp>
          <p:nvSpPr>
            <p:cNvPr id="21568" name="Text Box 39"/>
            <p:cNvSpPr txBox="1">
              <a:spLocks noChangeAspect="1" noChangeArrowheads="1"/>
            </p:cNvSpPr>
            <p:nvPr/>
          </p:nvSpPr>
          <p:spPr bwMode="auto">
            <a:xfrm>
              <a:off x="2304" y="2448"/>
              <a:ext cx="330" cy="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sz="7895" dirty="0">
                  <a:solidFill>
                    <a:srgbClr val="0000FF"/>
                  </a:solidFill>
                </a:rPr>
                <a:t>．</a:t>
              </a:r>
              <a:endParaRPr lang="zh-CN" altLang="en-US" sz="7895" dirty="0">
                <a:solidFill>
                  <a:srgbClr val="0000FF"/>
                </a:solidFill>
              </a:endParaRPr>
            </a:p>
          </p:txBody>
        </p:sp>
        <p:sp>
          <p:nvSpPr>
            <p:cNvPr id="21563" name="Line 34"/>
            <p:cNvSpPr>
              <a:spLocks noChangeShapeType="1"/>
            </p:cNvSpPr>
            <p:nvPr/>
          </p:nvSpPr>
          <p:spPr bwMode="auto">
            <a:xfrm>
              <a:off x="3784" y="2752"/>
              <a:ext cx="1320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64" name="Line 35"/>
            <p:cNvSpPr>
              <a:spLocks noChangeShapeType="1"/>
            </p:cNvSpPr>
            <p:nvPr/>
          </p:nvSpPr>
          <p:spPr bwMode="auto">
            <a:xfrm>
              <a:off x="2440" y="2976"/>
              <a:ext cx="135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65" name="Line 36"/>
            <p:cNvSpPr>
              <a:spLocks noChangeShapeType="1"/>
            </p:cNvSpPr>
            <p:nvPr/>
          </p:nvSpPr>
          <p:spPr bwMode="auto">
            <a:xfrm>
              <a:off x="2472" y="2544"/>
              <a:ext cx="1320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66" name="xjhzja19"/>
            <p:cNvSpPr>
              <a:spLocks noChangeArrowheads="1"/>
            </p:cNvSpPr>
            <p:nvPr/>
          </p:nvSpPr>
          <p:spPr bwMode="auto">
            <a:xfrm>
              <a:off x="2568" y="2928"/>
              <a:ext cx="447" cy="91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67" name="Rectangle 38"/>
            <p:cNvSpPr>
              <a:spLocks noChangeArrowheads="1"/>
            </p:cNvSpPr>
            <p:nvPr/>
          </p:nvSpPr>
          <p:spPr bwMode="auto">
            <a:xfrm>
              <a:off x="2664" y="2687"/>
              <a:ext cx="311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en-US" altLang="zh-CN" sz="2400" i="1" dirty="0"/>
                <a:t>R</a:t>
              </a:r>
              <a:r>
                <a:rPr kumimoji="1" lang="en-US" altLang="zh-CN" sz="2400" baseline="-25000" dirty="0"/>
                <a:t>1</a:t>
              </a:r>
              <a:endParaRPr kumimoji="1" lang="en-US" altLang="zh-CN" sz="2400" baseline="-25000" dirty="0"/>
            </a:p>
          </p:txBody>
        </p:sp>
        <p:sp>
          <p:nvSpPr>
            <p:cNvPr id="21569" name="Text Box 40"/>
            <p:cNvSpPr txBox="1">
              <a:spLocks noChangeArrowheads="1"/>
            </p:cNvSpPr>
            <p:nvPr/>
          </p:nvSpPr>
          <p:spPr bwMode="auto">
            <a:xfrm>
              <a:off x="2304" y="3104"/>
              <a:ext cx="480" cy="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sz="7895">
                  <a:solidFill>
                    <a:srgbClr val="0000FF"/>
                  </a:solidFill>
                </a:rPr>
                <a:t>．</a:t>
              </a:r>
              <a:endParaRPr lang="zh-CN" altLang="en-US" sz="7895">
                <a:solidFill>
                  <a:srgbClr val="0000FF"/>
                </a:solidFill>
              </a:endParaRPr>
            </a:p>
          </p:txBody>
        </p:sp>
        <p:grpSp>
          <p:nvGrpSpPr>
            <p:cNvPr id="21570" name="Group 41"/>
            <p:cNvGrpSpPr/>
            <p:nvPr/>
          </p:nvGrpSpPr>
          <p:grpSpPr bwMode="auto">
            <a:xfrm>
              <a:off x="2976" y="2400"/>
              <a:ext cx="288" cy="279"/>
              <a:chOff x="3696" y="289"/>
              <a:chExt cx="288" cy="279"/>
            </a:xfrm>
          </p:grpSpPr>
          <p:sp>
            <p:nvSpPr>
              <p:cNvPr id="21596" name="Oval 42"/>
              <p:cNvSpPr>
                <a:spLocks noChangeArrowheads="1"/>
              </p:cNvSpPr>
              <p:nvPr/>
            </p:nvSpPr>
            <p:spPr bwMode="auto">
              <a:xfrm>
                <a:off x="3696" y="289"/>
                <a:ext cx="288" cy="279"/>
              </a:xfrm>
              <a:prstGeom prst="ellipse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zh-CN" altLang="zh-CN" sz="1700"/>
              </a:p>
            </p:txBody>
          </p:sp>
          <p:sp>
            <p:nvSpPr>
              <p:cNvPr id="21597" name="Text Box 43"/>
              <p:cNvSpPr txBox="1">
                <a:spLocks noChangeArrowheads="1"/>
              </p:cNvSpPr>
              <p:nvPr/>
            </p:nvSpPr>
            <p:spPr bwMode="auto">
              <a:xfrm>
                <a:off x="3760" y="289"/>
                <a:ext cx="157" cy="1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just"/>
                <a:r>
                  <a:rPr lang="en-US" altLang="zh-CN" sz="3300" dirty="0">
                    <a:latin typeface="Times New Roman" panose="02020603050405020304" charset="0"/>
                  </a:rPr>
                  <a:t>G</a:t>
                </a:r>
                <a:endParaRPr lang="en-US" altLang="zh-CN" sz="3300" dirty="0">
                  <a:latin typeface="Times New Roman" panose="02020603050405020304" charset="0"/>
                </a:endParaRPr>
              </a:p>
            </p:txBody>
          </p:sp>
        </p:grpSp>
        <p:sp>
          <p:nvSpPr>
            <p:cNvPr id="21571" name="xjhzja19"/>
            <p:cNvSpPr>
              <a:spLocks noChangeArrowheads="1"/>
            </p:cNvSpPr>
            <p:nvPr/>
          </p:nvSpPr>
          <p:spPr bwMode="auto">
            <a:xfrm>
              <a:off x="3216" y="2928"/>
              <a:ext cx="447" cy="91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72" name="Line 45"/>
            <p:cNvSpPr>
              <a:spLocks noChangeShapeType="1"/>
            </p:cNvSpPr>
            <p:nvPr/>
          </p:nvSpPr>
          <p:spPr bwMode="auto">
            <a:xfrm>
              <a:off x="2472" y="2544"/>
              <a:ext cx="0" cy="110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73" name="Text Box 46"/>
            <p:cNvSpPr txBox="1">
              <a:spLocks noChangeArrowheads="1"/>
            </p:cNvSpPr>
            <p:nvPr/>
          </p:nvSpPr>
          <p:spPr bwMode="auto">
            <a:xfrm>
              <a:off x="3624" y="2224"/>
              <a:ext cx="480" cy="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sz="7895" dirty="0">
                  <a:solidFill>
                    <a:srgbClr val="0000FF"/>
                  </a:solidFill>
                </a:rPr>
                <a:t>．</a:t>
              </a:r>
              <a:endParaRPr lang="zh-CN" altLang="en-US" sz="7895" dirty="0">
                <a:solidFill>
                  <a:srgbClr val="0000FF"/>
                </a:solidFill>
              </a:endParaRPr>
            </a:p>
          </p:txBody>
        </p:sp>
        <p:sp>
          <p:nvSpPr>
            <p:cNvPr id="21574" name="Rectangle 47"/>
            <p:cNvSpPr>
              <a:spLocks noChangeArrowheads="1"/>
            </p:cNvSpPr>
            <p:nvPr/>
          </p:nvSpPr>
          <p:spPr bwMode="auto">
            <a:xfrm>
              <a:off x="3264" y="2688"/>
              <a:ext cx="311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en-US" altLang="zh-CN" sz="2400" i="1" dirty="0"/>
                <a:t>R</a:t>
              </a:r>
              <a:r>
                <a:rPr kumimoji="1" lang="en-US" altLang="zh-CN" sz="2400" baseline="-25000" dirty="0"/>
                <a:t>2</a:t>
              </a:r>
              <a:endParaRPr kumimoji="1" lang="en-US" altLang="zh-CN" sz="2400" baseline="-25000" dirty="0"/>
            </a:p>
          </p:txBody>
        </p:sp>
        <p:grpSp>
          <p:nvGrpSpPr>
            <p:cNvPr id="21575" name="Group 48"/>
            <p:cNvGrpSpPr>
              <a:grpSpLocks noChangeAspect="1"/>
            </p:cNvGrpSpPr>
            <p:nvPr/>
          </p:nvGrpSpPr>
          <p:grpSpPr bwMode="auto">
            <a:xfrm>
              <a:off x="2832" y="2384"/>
              <a:ext cx="144" cy="144"/>
              <a:chOff x="1920" y="1392"/>
              <a:chExt cx="192" cy="192"/>
            </a:xfrm>
          </p:grpSpPr>
          <p:sp>
            <p:nvSpPr>
              <p:cNvPr id="21594" name="Line 49"/>
              <p:cNvSpPr>
                <a:spLocks noChangeAspect="1" noChangeShapeType="1"/>
              </p:cNvSpPr>
              <p:nvPr/>
            </p:nvSpPr>
            <p:spPr bwMode="auto">
              <a:xfrm>
                <a:off x="1920" y="1488"/>
                <a:ext cx="192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95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016" y="1392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1576" name="Line 51"/>
            <p:cNvSpPr>
              <a:spLocks noChangeShapeType="1"/>
            </p:cNvSpPr>
            <p:nvPr/>
          </p:nvSpPr>
          <p:spPr bwMode="auto">
            <a:xfrm>
              <a:off x="3304" y="2448"/>
              <a:ext cx="144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1577" name="Group 52"/>
            <p:cNvGrpSpPr>
              <a:grpSpLocks noChangeAspect="1"/>
            </p:cNvGrpSpPr>
            <p:nvPr/>
          </p:nvGrpSpPr>
          <p:grpSpPr bwMode="auto">
            <a:xfrm>
              <a:off x="2400" y="3696"/>
              <a:ext cx="144" cy="144"/>
              <a:chOff x="1920" y="1392"/>
              <a:chExt cx="192" cy="192"/>
            </a:xfrm>
          </p:grpSpPr>
          <p:sp>
            <p:nvSpPr>
              <p:cNvPr id="21592" name="Line 53"/>
              <p:cNvSpPr>
                <a:spLocks noChangeAspect="1" noChangeShapeType="1"/>
              </p:cNvSpPr>
              <p:nvPr/>
            </p:nvSpPr>
            <p:spPr bwMode="auto">
              <a:xfrm>
                <a:off x="1920" y="1488"/>
                <a:ext cx="192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93" name="Line 54"/>
              <p:cNvSpPr>
                <a:spLocks noChangeAspect="1" noChangeShapeType="1"/>
              </p:cNvSpPr>
              <p:nvPr/>
            </p:nvSpPr>
            <p:spPr bwMode="auto">
              <a:xfrm flipV="1">
                <a:off x="2016" y="1392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1578" name="Text Box 55"/>
            <p:cNvSpPr txBox="1">
              <a:spLocks noChangeArrowheads="1"/>
            </p:cNvSpPr>
            <p:nvPr/>
          </p:nvSpPr>
          <p:spPr bwMode="auto">
            <a:xfrm>
              <a:off x="4848" y="3446"/>
              <a:ext cx="384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rgbClr val="0000FF"/>
                  </a:solidFill>
                </a:rPr>
                <a:t>6</a:t>
              </a:r>
              <a:endParaRPr lang="en-US" altLang="zh-CN" sz="2400">
                <a:solidFill>
                  <a:srgbClr val="0000FF"/>
                </a:solidFill>
              </a:endParaRPr>
            </a:p>
          </p:txBody>
        </p:sp>
        <p:sp>
          <p:nvSpPr>
            <p:cNvPr id="21579" name="Line 56"/>
            <p:cNvSpPr>
              <a:spLocks noChangeShapeType="1"/>
            </p:cNvSpPr>
            <p:nvPr/>
          </p:nvSpPr>
          <p:spPr bwMode="auto">
            <a:xfrm flipV="1">
              <a:off x="3792" y="2544"/>
              <a:ext cx="0" cy="43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80" name="xjhzja19"/>
            <p:cNvSpPr>
              <a:spLocks noChangeArrowheads="1"/>
            </p:cNvSpPr>
            <p:nvPr/>
          </p:nvSpPr>
          <p:spPr bwMode="auto">
            <a:xfrm>
              <a:off x="3936" y="2704"/>
              <a:ext cx="447" cy="91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81" name="xjhzja19"/>
            <p:cNvSpPr>
              <a:spLocks noChangeArrowheads="1"/>
            </p:cNvSpPr>
            <p:nvPr/>
          </p:nvSpPr>
          <p:spPr bwMode="auto">
            <a:xfrm>
              <a:off x="4568" y="2704"/>
              <a:ext cx="447" cy="91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82" name="Line 59"/>
            <p:cNvSpPr>
              <a:spLocks noChangeShapeType="1"/>
            </p:cNvSpPr>
            <p:nvPr/>
          </p:nvSpPr>
          <p:spPr bwMode="auto">
            <a:xfrm flipH="1">
              <a:off x="5088" y="2752"/>
              <a:ext cx="8" cy="89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83" name="Text Box 60"/>
            <p:cNvSpPr txBox="1">
              <a:spLocks noChangeAspect="1" noChangeArrowheads="1"/>
            </p:cNvSpPr>
            <p:nvPr/>
          </p:nvSpPr>
          <p:spPr bwMode="auto">
            <a:xfrm>
              <a:off x="4920" y="3026"/>
              <a:ext cx="330" cy="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sz="7895" dirty="0">
                  <a:solidFill>
                    <a:srgbClr val="0000FF"/>
                  </a:solidFill>
                </a:rPr>
                <a:t>．</a:t>
              </a:r>
              <a:endParaRPr lang="zh-CN" altLang="en-US" sz="7895" dirty="0">
                <a:solidFill>
                  <a:srgbClr val="0000FF"/>
                </a:solidFill>
              </a:endParaRPr>
            </a:p>
          </p:txBody>
        </p:sp>
        <p:sp>
          <p:nvSpPr>
            <p:cNvPr id="21584" name="Line 61"/>
            <p:cNvSpPr>
              <a:spLocks noChangeShapeType="1"/>
            </p:cNvSpPr>
            <p:nvPr/>
          </p:nvSpPr>
          <p:spPr bwMode="auto">
            <a:xfrm flipH="1">
              <a:off x="4464" y="2736"/>
              <a:ext cx="8" cy="89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85" name="Text Box 62"/>
            <p:cNvSpPr txBox="1">
              <a:spLocks noChangeAspect="1" noChangeArrowheads="1"/>
            </p:cNvSpPr>
            <p:nvPr/>
          </p:nvSpPr>
          <p:spPr bwMode="auto">
            <a:xfrm>
              <a:off x="4312" y="2224"/>
              <a:ext cx="330" cy="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sz="7895">
                  <a:solidFill>
                    <a:srgbClr val="0000FF"/>
                  </a:solidFill>
                </a:rPr>
                <a:t>．</a:t>
              </a:r>
              <a:endParaRPr lang="zh-CN" altLang="en-US" sz="7895">
                <a:solidFill>
                  <a:srgbClr val="0000FF"/>
                </a:solidFill>
              </a:endParaRPr>
            </a:p>
          </p:txBody>
        </p:sp>
        <p:sp>
          <p:nvSpPr>
            <p:cNvPr id="21586" name="Rectangle 63"/>
            <p:cNvSpPr>
              <a:spLocks noChangeArrowheads="1"/>
            </p:cNvSpPr>
            <p:nvPr/>
          </p:nvSpPr>
          <p:spPr bwMode="auto">
            <a:xfrm>
              <a:off x="4032" y="2448"/>
              <a:ext cx="311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en-US" altLang="zh-CN" sz="2400" i="1" dirty="0"/>
                <a:t>R</a:t>
              </a:r>
              <a:r>
                <a:rPr kumimoji="1" lang="en-US" altLang="zh-CN" sz="2400" baseline="-25000" dirty="0"/>
                <a:t>3</a:t>
              </a:r>
              <a:endParaRPr kumimoji="1" lang="en-US" altLang="zh-CN" sz="2400" baseline="-25000" dirty="0"/>
            </a:p>
          </p:txBody>
        </p:sp>
        <p:sp>
          <p:nvSpPr>
            <p:cNvPr id="21587" name="Rectangle 64"/>
            <p:cNvSpPr>
              <a:spLocks noChangeArrowheads="1"/>
            </p:cNvSpPr>
            <p:nvPr/>
          </p:nvSpPr>
          <p:spPr bwMode="auto">
            <a:xfrm>
              <a:off x="4656" y="2448"/>
              <a:ext cx="311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kumimoji="1" lang="en-US" altLang="zh-CN" sz="2400" i="1" dirty="0"/>
                <a:t>R</a:t>
              </a:r>
              <a:r>
                <a:rPr kumimoji="1" lang="en-US" altLang="zh-CN" sz="2400" baseline="-25000" dirty="0"/>
                <a:t>4</a:t>
              </a:r>
              <a:endParaRPr kumimoji="1" lang="en-US" altLang="zh-CN" sz="2400" baseline="-25000" dirty="0"/>
            </a:p>
          </p:txBody>
        </p:sp>
        <p:sp>
          <p:nvSpPr>
            <p:cNvPr id="21588" name="Text Box 65"/>
            <p:cNvSpPr txBox="1">
              <a:spLocks noChangeAspect="1" noChangeArrowheads="1"/>
            </p:cNvSpPr>
            <p:nvPr/>
          </p:nvSpPr>
          <p:spPr bwMode="auto">
            <a:xfrm>
              <a:off x="4304" y="3026"/>
              <a:ext cx="330" cy="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zh-CN" altLang="en-US" sz="7895" dirty="0">
                  <a:solidFill>
                    <a:srgbClr val="0000FF"/>
                  </a:solidFill>
                </a:rPr>
                <a:t>．</a:t>
              </a:r>
              <a:endParaRPr lang="zh-CN" altLang="en-US" sz="7895" dirty="0">
                <a:solidFill>
                  <a:srgbClr val="0000FF"/>
                </a:solidFill>
              </a:endParaRPr>
            </a:p>
          </p:txBody>
        </p:sp>
        <p:sp>
          <p:nvSpPr>
            <p:cNvPr id="21589" name="Text Box 66"/>
            <p:cNvSpPr txBox="1">
              <a:spLocks noChangeArrowheads="1"/>
            </p:cNvSpPr>
            <p:nvPr/>
          </p:nvSpPr>
          <p:spPr bwMode="auto">
            <a:xfrm>
              <a:off x="4224" y="3446"/>
              <a:ext cx="384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>
                  <a:solidFill>
                    <a:srgbClr val="0000FF"/>
                  </a:solidFill>
                </a:rPr>
                <a:t>5</a:t>
              </a:r>
              <a:endParaRPr lang="en-US" altLang="zh-CN" sz="2400">
                <a:solidFill>
                  <a:srgbClr val="0000FF"/>
                </a:solidFill>
              </a:endParaRPr>
            </a:p>
          </p:txBody>
        </p:sp>
        <p:sp>
          <p:nvSpPr>
            <p:cNvPr id="21590" name="Text Box 67"/>
            <p:cNvSpPr txBox="1">
              <a:spLocks noChangeArrowheads="1"/>
            </p:cNvSpPr>
            <p:nvPr/>
          </p:nvSpPr>
          <p:spPr bwMode="auto">
            <a:xfrm>
              <a:off x="4272" y="3680"/>
              <a:ext cx="624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 dirty="0">
                  <a:latin typeface="Times New Roman" panose="02020603050405020304" charset="0"/>
                  <a:cs typeface="Times New Roman" panose="02020603050405020304" charset="0"/>
                </a:rPr>
                <a:t>2.5V</a:t>
              </a:r>
              <a:endParaRPr lang="en-US" altLang="zh-CN" sz="2400"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21591" name="Text Box 68"/>
            <p:cNvSpPr txBox="1">
              <a:spLocks noChangeArrowheads="1"/>
            </p:cNvSpPr>
            <p:nvPr/>
          </p:nvSpPr>
          <p:spPr bwMode="auto">
            <a:xfrm>
              <a:off x="4888" y="3680"/>
              <a:ext cx="624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 dirty="0">
                  <a:latin typeface="Times New Roman" panose="02020603050405020304" charset="0"/>
                  <a:cs typeface="Times New Roman" panose="02020603050405020304" charset="0"/>
                </a:rPr>
                <a:t>10V</a:t>
              </a:r>
              <a:endParaRPr lang="en-US" altLang="zh-CN" sz="2400"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</p:grpSp>
      <p:grpSp>
        <p:nvGrpSpPr>
          <p:cNvPr id="21509" name="Group 69"/>
          <p:cNvGrpSpPr/>
          <p:nvPr/>
        </p:nvGrpSpPr>
        <p:grpSpPr bwMode="auto">
          <a:xfrm>
            <a:off x="981922" y="3779996"/>
            <a:ext cx="4385734" cy="2734749"/>
            <a:chOff x="240" y="2016"/>
            <a:chExt cx="2496" cy="1834"/>
          </a:xfrm>
        </p:grpSpPr>
        <p:sp>
          <p:nvSpPr>
            <p:cNvPr id="21514" name="Text Box 118"/>
            <p:cNvSpPr txBox="1">
              <a:spLocks noChangeArrowheads="1"/>
            </p:cNvSpPr>
            <p:nvPr/>
          </p:nvSpPr>
          <p:spPr bwMode="auto">
            <a:xfrm>
              <a:off x="1776" y="3541"/>
              <a:ext cx="480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 dirty="0"/>
                <a:t>×</a:t>
              </a:r>
              <a:r>
                <a:rPr lang="en-US" altLang="zh-CN" sz="2400" dirty="0">
                  <a:latin typeface="Times New Roman" panose="02020603050405020304" charset="0"/>
                  <a:cs typeface="Times New Roman" panose="02020603050405020304" charset="0"/>
                </a:rPr>
                <a:t>1</a:t>
              </a:r>
              <a:endParaRPr lang="en-US" altLang="zh-CN" sz="2400"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grpSp>
          <p:nvGrpSpPr>
            <p:cNvPr id="21513" name="Group 70"/>
            <p:cNvGrpSpPr/>
            <p:nvPr/>
          </p:nvGrpSpPr>
          <p:grpSpPr bwMode="auto">
            <a:xfrm>
              <a:off x="240" y="2016"/>
              <a:ext cx="2496" cy="1756"/>
              <a:chOff x="144" y="2112"/>
              <a:chExt cx="2496" cy="1756"/>
            </a:xfrm>
          </p:grpSpPr>
          <p:sp>
            <p:nvSpPr>
              <p:cNvPr id="21540" name="Text Box 107"/>
              <p:cNvSpPr txBox="1">
                <a:spLocks noChangeArrowheads="1"/>
              </p:cNvSpPr>
              <p:nvPr/>
            </p:nvSpPr>
            <p:spPr bwMode="auto">
              <a:xfrm>
                <a:off x="1712" y="2933"/>
                <a:ext cx="480" cy="8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7895" dirty="0">
                    <a:solidFill>
                      <a:srgbClr val="0000FF"/>
                    </a:solidFill>
                  </a:rPr>
                  <a:t>．</a:t>
                </a:r>
                <a:endParaRPr lang="zh-CN" altLang="en-US" sz="7895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21521" name="Text Box 76"/>
              <p:cNvSpPr txBox="1">
                <a:spLocks noChangeAspect="1" noChangeArrowheads="1"/>
              </p:cNvSpPr>
              <p:nvPr/>
            </p:nvSpPr>
            <p:spPr bwMode="auto">
              <a:xfrm>
                <a:off x="144" y="2336"/>
                <a:ext cx="330" cy="8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7895" dirty="0">
                    <a:solidFill>
                      <a:srgbClr val="0000FF"/>
                    </a:solidFill>
                  </a:rPr>
                  <a:t>．</a:t>
                </a:r>
                <a:endParaRPr lang="zh-CN" altLang="en-US" sz="7895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21516" name="Line 71"/>
              <p:cNvSpPr>
                <a:spLocks noChangeShapeType="1"/>
              </p:cNvSpPr>
              <p:nvPr/>
            </p:nvSpPr>
            <p:spPr bwMode="auto">
              <a:xfrm>
                <a:off x="1624" y="2640"/>
                <a:ext cx="728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17" name="Line 72"/>
              <p:cNvSpPr>
                <a:spLocks noChangeShapeType="1"/>
              </p:cNvSpPr>
              <p:nvPr/>
            </p:nvSpPr>
            <p:spPr bwMode="auto">
              <a:xfrm>
                <a:off x="280" y="2864"/>
                <a:ext cx="1352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18" name="Line 73"/>
              <p:cNvSpPr>
                <a:spLocks noChangeShapeType="1"/>
              </p:cNvSpPr>
              <p:nvPr/>
            </p:nvSpPr>
            <p:spPr bwMode="auto">
              <a:xfrm>
                <a:off x="312" y="2432"/>
                <a:ext cx="1320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19" name="xjhzja19"/>
              <p:cNvSpPr>
                <a:spLocks noChangeArrowheads="1"/>
              </p:cNvSpPr>
              <p:nvPr/>
            </p:nvSpPr>
            <p:spPr bwMode="auto">
              <a:xfrm>
                <a:off x="408" y="2816"/>
                <a:ext cx="447" cy="91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rgbClr val="000000"/>
                </a:solidFill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20" name="Rectangle 75"/>
              <p:cNvSpPr>
                <a:spLocks noChangeArrowheads="1"/>
              </p:cNvSpPr>
              <p:nvPr/>
            </p:nvSpPr>
            <p:spPr bwMode="auto">
              <a:xfrm>
                <a:off x="504" y="2575"/>
                <a:ext cx="256" cy="3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kumimoji="1" lang="en-US" altLang="zh-CN" sz="2400" i="1" dirty="0"/>
                  <a:t>R</a:t>
                </a:r>
                <a:r>
                  <a:rPr kumimoji="1" lang="en-US" altLang="zh-CN" sz="2400" baseline="-25000" dirty="0"/>
                  <a:t>1</a:t>
                </a:r>
                <a:endParaRPr kumimoji="1" lang="en-US" altLang="zh-CN" sz="2400" baseline="-25000" dirty="0"/>
              </a:p>
            </p:txBody>
          </p:sp>
          <p:sp>
            <p:nvSpPr>
              <p:cNvPr id="21522" name="Text Box 77"/>
              <p:cNvSpPr txBox="1">
                <a:spLocks noChangeArrowheads="1"/>
              </p:cNvSpPr>
              <p:nvPr/>
            </p:nvSpPr>
            <p:spPr bwMode="auto">
              <a:xfrm>
                <a:off x="144" y="2992"/>
                <a:ext cx="480" cy="8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7895">
                    <a:solidFill>
                      <a:srgbClr val="0000FF"/>
                    </a:solidFill>
                  </a:rPr>
                  <a:t>．</a:t>
                </a:r>
                <a:endParaRPr lang="zh-CN" altLang="en-US" sz="7895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21523" name="Group 78"/>
              <p:cNvGrpSpPr/>
              <p:nvPr/>
            </p:nvGrpSpPr>
            <p:grpSpPr bwMode="auto">
              <a:xfrm>
                <a:off x="816" y="2288"/>
                <a:ext cx="288" cy="279"/>
                <a:chOff x="3696" y="289"/>
                <a:chExt cx="288" cy="279"/>
              </a:xfrm>
            </p:grpSpPr>
            <p:sp>
              <p:nvSpPr>
                <p:cNvPr id="21561" name="Oval 79"/>
                <p:cNvSpPr>
                  <a:spLocks noChangeArrowheads="1"/>
                </p:cNvSpPr>
                <p:nvPr/>
              </p:nvSpPr>
              <p:spPr bwMode="auto">
                <a:xfrm>
                  <a:off x="3696" y="289"/>
                  <a:ext cx="288" cy="279"/>
                </a:xfrm>
                <a:prstGeom prst="ellipse">
                  <a:avLst/>
                </a:prstGeom>
                <a:solidFill>
                  <a:srgbClr val="FFFFFF"/>
                </a:solidFill>
                <a:ln w="25400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zh-CN" sz="1700"/>
                </a:p>
              </p:txBody>
            </p:sp>
            <p:sp>
              <p:nvSpPr>
                <p:cNvPr id="21562" name="Text Box 80"/>
                <p:cNvSpPr txBox="1">
                  <a:spLocks noChangeArrowheads="1"/>
                </p:cNvSpPr>
                <p:nvPr/>
              </p:nvSpPr>
              <p:spPr bwMode="auto">
                <a:xfrm>
                  <a:off x="3760" y="289"/>
                  <a:ext cx="157" cy="15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just"/>
                  <a:r>
                    <a:rPr lang="en-US" altLang="zh-CN" sz="3300">
                      <a:latin typeface="Times New Roman" panose="02020603050405020304" charset="0"/>
                    </a:rPr>
                    <a:t>G</a:t>
                  </a:r>
                  <a:endParaRPr lang="en-US" altLang="zh-CN" sz="3300">
                    <a:latin typeface="Times New Roman" panose="02020603050405020304" charset="0"/>
                  </a:endParaRPr>
                </a:p>
              </p:txBody>
            </p:sp>
          </p:grpSp>
          <p:sp>
            <p:nvSpPr>
              <p:cNvPr id="21524" name="xjhzja19"/>
              <p:cNvSpPr>
                <a:spLocks noChangeArrowheads="1"/>
              </p:cNvSpPr>
              <p:nvPr/>
            </p:nvSpPr>
            <p:spPr bwMode="auto">
              <a:xfrm>
                <a:off x="1056" y="2816"/>
                <a:ext cx="447" cy="91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rgbClr val="000000"/>
                </a:solidFill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25" name="Line 82"/>
              <p:cNvSpPr>
                <a:spLocks noChangeShapeType="1"/>
              </p:cNvSpPr>
              <p:nvPr/>
            </p:nvSpPr>
            <p:spPr bwMode="auto">
              <a:xfrm>
                <a:off x="312" y="2432"/>
                <a:ext cx="0" cy="110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26" name="Text Box 83"/>
              <p:cNvSpPr txBox="1">
                <a:spLocks noChangeArrowheads="1"/>
              </p:cNvSpPr>
              <p:nvPr/>
            </p:nvSpPr>
            <p:spPr bwMode="auto">
              <a:xfrm>
                <a:off x="1464" y="2112"/>
                <a:ext cx="480" cy="9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7895">
                    <a:solidFill>
                      <a:srgbClr val="0000FF"/>
                    </a:solidFill>
                  </a:rPr>
                  <a:t>．</a:t>
                </a:r>
                <a:endParaRPr lang="zh-CN" altLang="en-US" sz="7895">
                  <a:solidFill>
                    <a:srgbClr val="0000FF"/>
                  </a:solidFill>
                </a:endParaRPr>
              </a:p>
            </p:txBody>
          </p:sp>
          <p:sp>
            <p:nvSpPr>
              <p:cNvPr id="21527" name="Rectangle 84"/>
              <p:cNvSpPr>
                <a:spLocks noChangeArrowheads="1"/>
              </p:cNvSpPr>
              <p:nvPr/>
            </p:nvSpPr>
            <p:spPr bwMode="auto">
              <a:xfrm>
                <a:off x="1056" y="2576"/>
                <a:ext cx="256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kumimoji="1" lang="en-US" altLang="zh-CN" sz="2400" i="1" dirty="0"/>
                  <a:t>R</a:t>
                </a:r>
                <a:r>
                  <a:rPr kumimoji="1" lang="en-US" altLang="zh-CN" sz="2400" baseline="-25000" dirty="0"/>
                  <a:t>2</a:t>
                </a:r>
                <a:endParaRPr kumimoji="1" lang="en-US" altLang="zh-CN" sz="2400" baseline="-25000" dirty="0"/>
              </a:p>
            </p:txBody>
          </p:sp>
          <p:grpSp>
            <p:nvGrpSpPr>
              <p:cNvPr id="21528" name="Group 85"/>
              <p:cNvGrpSpPr>
                <a:grpSpLocks noChangeAspect="1"/>
              </p:cNvGrpSpPr>
              <p:nvPr/>
            </p:nvGrpSpPr>
            <p:grpSpPr bwMode="auto">
              <a:xfrm>
                <a:off x="672" y="2272"/>
                <a:ext cx="144" cy="144"/>
                <a:chOff x="1920" y="1392"/>
                <a:chExt cx="192" cy="192"/>
              </a:xfrm>
            </p:grpSpPr>
            <p:sp>
              <p:nvSpPr>
                <p:cNvPr id="21559" name="Line 86"/>
                <p:cNvSpPr>
                  <a:spLocks noChangeAspect="1" noChangeShapeType="1"/>
                </p:cNvSpPr>
                <p:nvPr/>
              </p:nvSpPr>
              <p:spPr bwMode="auto">
                <a:xfrm>
                  <a:off x="1920" y="1488"/>
                  <a:ext cx="192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1560" name="Line 8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016" y="1392"/>
                  <a:ext cx="0" cy="192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1529" name="Line 88"/>
              <p:cNvSpPr>
                <a:spLocks noChangeShapeType="1"/>
              </p:cNvSpPr>
              <p:nvPr/>
            </p:nvSpPr>
            <p:spPr bwMode="auto">
              <a:xfrm>
                <a:off x="1144" y="2336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2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1530" name="Group 89"/>
              <p:cNvGrpSpPr>
                <a:grpSpLocks noChangeAspect="1"/>
              </p:cNvGrpSpPr>
              <p:nvPr/>
            </p:nvGrpSpPr>
            <p:grpSpPr bwMode="auto">
              <a:xfrm>
                <a:off x="240" y="3584"/>
                <a:ext cx="144" cy="144"/>
                <a:chOff x="1920" y="1392"/>
                <a:chExt cx="192" cy="192"/>
              </a:xfrm>
            </p:grpSpPr>
            <p:sp>
              <p:nvSpPr>
                <p:cNvPr id="21557" name="Line 90"/>
                <p:cNvSpPr>
                  <a:spLocks noChangeAspect="1" noChangeShapeType="1"/>
                </p:cNvSpPr>
                <p:nvPr/>
              </p:nvSpPr>
              <p:spPr bwMode="auto">
                <a:xfrm>
                  <a:off x="1920" y="1488"/>
                  <a:ext cx="192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1558" name="Line 91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016" y="1392"/>
                  <a:ext cx="0" cy="192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1531" name="Text Box 92"/>
              <p:cNvSpPr txBox="1">
                <a:spLocks noChangeArrowheads="1"/>
              </p:cNvSpPr>
              <p:nvPr/>
            </p:nvSpPr>
            <p:spPr bwMode="auto">
              <a:xfrm>
                <a:off x="2064" y="3408"/>
                <a:ext cx="384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>
                    <a:solidFill>
                      <a:srgbClr val="0000FF"/>
                    </a:solidFill>
                  </a:rPr>
                  <a:t>4</a:t>
                </a:r>
                <a:endParaRPr lang="en-US" altLang="zh-CN" sz="2400">
                  <a:solidFill>
                    <a:srgbClr val="0000FF"/>
                  </a:solidFill>
                </a:endParaRPr>
              </a:p>
            </p:txBody>
          </p:sp>
          <p:sp>
            <p:nvSpPr>
              <p:cNvPr id="21532" name="Line 93"/>
              <p:cNvSpPr>
                <a:spLocks noChangeShapeType="1"/>
              </p:cNvSpPr>
              <p:nvPr/>
            </p:nvSpPr>
            <p:spPr bwMode="auto">
              <a:xfrm flipV="1">
                <a:off x="1632" y="2432"/>
                <a:ext cx="0" cy="432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33" name="Line 94"/>
              <p:cNvSpPr>
                <a:spLocks noChangeShapeType="1"/>
              </p:cNvSpPr>
              <p:nvPr/>
            </p:nvSpPr>
            <p:spPr bwMode="auto">
              <a:xfrm flipH="1">
                <a:off x="2320" y="2640"/>
                <a:ext cx="8" cy="896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34" name="Line 95"/>
              <p:cNvSpPr>
                <a:spLocks noChangeShapeType="1"/>
              </p:cNvSpPr>
              <p:nvPr/>
            </p:nvSpPr>
            <p:spPr bwMode="auto">
              <a:xfrm flipH="1">
                <a:off x="1872" y="2640"/>
                <a:ext cx="8" cy="896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35" name="Text Box 96"/>
              <p:cNvSpPr txBox="1">
                <a:spLocks noChangeAspect="1" noChangeArrowheads="1"/>
              </p:cNvSpPr>
              <p:nvPr/>
            </p:nvSpPr>
            <p:spPr bwMode="auto">
              <a:xfrm>
                <a:off x="1720" y="2112"/>
                <a:ext cx="330" cy="9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7895">
                    <a:solidFill>
                      <a:srgbClr val="0000FF"/>
                    </a:solidFill>
                  </a:rPr>
                  <a:t>．</a:t>
                </a:r>
                <a:endParaRPr lang="zh-CN" altLang="en-US" sz="7895">
                  <a:solidFill>
                    <a:srgbClr val="0000FF"/>
                  </a:solidFill>
                </a:endParaRPr>
              </a:p>
            </p:txBody>
          </p:sp>
          <p:sp>
            <p:nvSpPr>
              <p:cNvPr id="21536" name="Text Box 97"/>
              <p:cNvSpPr txBox="1">
                <a:spLocks noChangeArrowheads="1"/>
              </p:cNvSpPr>
              <p:nvPr/>
            </p:nvSpPr>
            <p:spPr bwMode="auto">
              <a:xfrm>
                <a:off x="1584" y="3398"/>
                <a:ext cx="384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>
                    <a:solidFill>
                      <a:srgbClr val="0000FF"/>
                    </a:solidFill>
                  </a:rPr>
                  <a:t>3</a:t>
                </a:r>
                <a:endParaRPr lang="en-US" altLang="zh-CN" sz="2400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21537" name="Group 98"/>
              <p:cNvGrpSpPr/>
              <p:nvPr/>
            </p:nvGrpSpPr>
            <p:grpSpPr bwMode="auto">
              <a:xfrm rot="5400000">
                <a:off x="1824" y="2736"/>
                <a:ext cx="96" cy="288"/>
                <a:chOff x="1776" y="3216"/>
                <a:chExt cx="61" cy="168"/>
              </a:xfrm>
            </p:grpSpPr>
            <p:sp>
              <p:nvSpPr>
                <p:cNvPr id="21554" name="Rectangle 99"/>
                <p:cNvSpPr>
                  <a:spLocks noChangeArrowheads="1"/>
                </p:cNvSpPr>
                <p:nvPr/>
              </p:nvSpPr>
              <p:spPr bwMode="auto">
                <a:xfrm>
                  <a:off x="1776" y="3216"/>
                  <a:ext cx="61" cy="168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1555" name="Line 100"/>
                <p:cNvSpPr>
                  <a:spLocks noChangeShapeType="1"/>
                </p:cNvSpPr>
                <p:nvPr/>
              </p:nvSpPr>
              <p:spPr bwMode="auto">
                <a:xfrm>
                  <a:off x="1776" y="3245"/>
                  <a:ext cx="0" cy="112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1556" name="Line 101"/>
                <p:cNvSpPr>
                  <a:spLocks noChangeShapeType="1"/>
                </p:cNvSpPr>
                <p:nvPr/>
              </p:nvSpPr>
              <p:spPr bwMode="auto">
                <a:xfrm>
                  <a:off x="1837" y="3216"/>
                  <a:ext cx="0" cy="168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1538" name="Rectangle 102"/>
              <p:cNvSpPr>
                <a:spLocks noChangeArrowheads="1"/>
              </p:cNvSpPr>
              <p:nvPr/>
            </p:nvSpPr>
            <p:spPr bwMode="auto">
              <a:xfrm rot="5400000">
                <a:off x="1200" y="3312"/>
                <a:ext cx="48" cy="1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pSp>
            <p:nvGrpSpPr>
              <p:cNvPr id="21539" name="Group 103"/>
              <p:cNvGrpSpPr/>
              <p:nvPr/>
            </p:nvGrpSpPr>
            <p:grpSpPr bwMode="auto">
              <a:xfrm rot="5400000">
                <a:off x="2256" y="2736"/>
                <a:ext cx="96" cy="288"/>
                <a:chOff x="1776" y="3216"/>
                <a:chExt cx="61" cy="168"/>
              </a:xfrm>
            </p:grpSpPr>
            <p:sp>
              <p:nvSpPr>
                <p:cNvPr id="21551" name="Rectangle 104"/>
                <p:cNvSpPr>
                  <a:spLocks noChangeArrowheads="1"/>
                </p:cNvSpPr>
                <p:nvPr/>
              </p:nvSpPr>
              <p:spPr bwMode="auto">
                <a:xfrm>
                  <a:off x="1776" y="3216"/>
                  <a:ext cx="61" cy="168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1552" name="Line 105"/>
                <p:cNvSpPr>
                  <a:spLocks noChangeShapeType="1"/>
                </p:cNvSpPr>
                <p:nvPr/>
              </p:nvSpPr>
              <p:spPr bwMode="auto">
                <a:xfrm>
                  <a:off x="1776" y="3245"/>
                  <a:ext cx="0" cy="112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1553" name="Line 106"/>
                <p:cNvSpPr>
                  <a:spLocks noChangeShapeType="1"/>
                </p:cNvSpPr>
                <p:nvPr/>
              </p:nvSpPr>
              <p:spPr bwMode="auto">
                <a:xfrm>
                  <a:off x="1837" y="3216"/>
                  <a:ext cx="0" cy="168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21541" name="xjhzja20"/>
              <p:cNvGrpSpPr/>
              <p:nvPr/>
            </p:nvGrpSpPr>
            <p:grpSpPr bwMode="auto">
              <a:xfrm rot="5400000">
                <a:off x="1710" y="3138"/>
                <a:ext cx="424" cy="195"/>
                <a:chOff x="6357" y="1213"/>
                <a:chExt cx="720" cy="356"/>
              </a:xfrm>
            </p:grpSpPr>
            <p:sp>
              <p:nvSpPr>
                <p:cNvPr id="21549" name="Freeform 109"/>
                <p:cNvSpPr/>
                <p:nvPr/>
              </p:nvSpPr>
              <p:spPr bwMode="auto">
                <a:xfrm>
                  <a:off x="6357" y="1213"/>
                  <a:ext cx="420" cy="280"/>
                </a:xfrm>
                <a:custGeom>
                  <a:avLst/>
                  <a:gdLst>
                    <a:gd name="T0" fmla="*/ 0 w 390"/>
                    <a:gd name="T1" fmla="*/ 270 h 270"/>
                    <a:gd name="T2" fmla="*/ 0 w 390"/>
                    <a:gd name="T3" fmla="*/ 0 h 270"/>
                    <a:gd name="T4" fmla="*/ 390 w 390"/>
                    <a:gd name="T5" fmla="*/ 0 h 270"/>
                    <a:gd name="T6" fmla="*/ 390 w 390"/>
                    <a:gd name="T7" fmla="*/ 218 h 27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90"/>
                    <a:gd name="T13" fmla="*/ 0 h 270"/>
                    <a:gd name="T14" fmla="*/ 390 w 390"/>
                    <a:gd name="T15" fmla="*/ 270 h 27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90" h="270">
                      <a:moveTo>
                        <a:pt x="0" y="270"/>
                      </a:moveTo>
                      <a:lnTo>
                        <a:pt x="0" y="0"/>
                      </a:lnTo>
                      <a:lnTo>
                        <a:pt x="390" y="0"/>
                      </a:lnTo>
                      <a:lnTo>
                        <a:pt x="390" y="218"/>
                      </a:lnTo>
                    </a:path>
                  </a:pathLst>
                </a:custGeom>
                <a:noFill/>
                <a:ln w="38100" cmpd="sng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1550" name="Rectangle 110"/>
                <p:cNvSpPr>
                  <a:spLocks noChangeArrowheads="1"/>
                </p:cNvSpPr>
                <p:nvPr/>
              </p:nvSpPr>
              <p:spPr bwMode="auto">
                <a:xfrm>
                  <a:off x="6547" y="1409"/>
                  <a:ext cx="530" cy="160"/>
                </a:xfrm>
                <a:prstGeom prst="rect">
                  <a:avLst/>
                </a:prstGeom>
                <a:solidFill>
                  <a:schemeClr val="accent1"/>
                </a:solidFill>
                <a:ln w="38100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21542" name="xjhzja20"/>
              <p:cNvGrpSpPr/>
              <p:nvPr/>
            </p:nvGrpSpPr>
            <p:grpSpPr bwMode="auto">
              <a:xfrm rot="5400000">
                <a:off x="2166" y="3138"/>
                <a:ext cx="424" cy="195"/>
                <a:chOff x="6357" y="1213"/>
                <a:chExt cx="720" cy="356"/>
              </a:xfrm>
            </p:grpSpPr>
            <p:sp>
              <p:nvSpPr>
                <p:cNvPr id="21547" name="Freeform 112"/>
                <p:cNvSpPr/>
                <p:nvPr/>
              </p:nvSpPr>
              <p:spPr bwMode="auto">
                <a:xfrm>
                  <a:off x="6357" y="1213"/>
                  <a:ext cx="420" cy="280"/>
                </a:xfrm>
                <a:custGeom>
                  <a:avLst/>
                  <a:gdLst>
                    <a:gd name="T0" fmla="*/ 0 w 390"/>
                    <a:gd name="T1" fmla="*/ 270 h 270"/>
                    <a:gd name="T2" fmla="*/ 0 w 390"/>
                    <a:gd name="T3" fmla="*/ 0 h 270"/>
                    <a:gd name="T4" fmla="*/ 390 w 390"/>
                    <a:gd name="T5" fmla="*/ 0 h 270"/>
                    <a:gd name="T6" fmla="*/ 390 w 390"/>
                    <a:gd name="T7" fmla="*/ 218 h 27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90"/>
                    <a:gd name="T13" fmla="*/ 0 h 270"/>
                    <a:gd name="T14" fmla="*/ 390 w 390"/>
                    <a:gd name="T15" fmla="*/ 270 h 27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90" h="270">
                      <a:moveTo>
                        <a:pt x="0" y="270"/>
                      </a:moveTo>
                      <a:lnTo>
                        <a:pt x="0" y="0"/>
                      </a:lnTo>
                      <a:lnTo>
                        <a:pt x="390" y="0"/>
                      </a:lnTo>
                      <a:lnTo>
                        <a:pt x="390" y="218"/>
                      </a:lnTo>
                    </a:path>
                  </a:pathLst>
                </a:custGeom>
                <a:noFill/>
                <a:ln w="38100" cmpd="sng">
                  <a:solidFill>
                    <a:srgbClr val="000000"/>
                  </a:solidFill>
                  <a:round/>
                  <a:headEnd type="none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1548" name="Rectangle 113"/>
                <p:cNvSpPr>
                  <a:spLocks noChangeArrowheads="1"/>
                </p:cNvSpPr>
                <p:nvPr/>
              </p:nvSpPr>
              <p:spPr bwMode="auto">
                <a:xfrm>
                  <a:off x="6547" y="1409"/>
                  <a:ext cx="530" cy="160"/>
                </a:xfrm>
                <a:prstGeom prst="rect">
                  <a:avLst/>
                </a:prstGeom>
                <a:solidFill>
                  <a:schemeClr val="accent1"/>
                </a:solidFill>
                <a:ln w="38100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1543" name="Text Box 114"/>
              <p:cNvSpPr txBox="1">
                <a:spLocks noChangeArrowheads="1"/>
              </p:cNvSpPr>
              <p:nvPr/>
            </p:nvSpPr>
            <p:spPr bwMode="auto">
              <a:xfrm>
                <a:off x="2160" y="2933"/>
                <a:ext cx="480" cy="9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7895" dirty="0">
                    <a:solidFill>
                      <a:srgbClr val="0000FF"/>
                    </a:solidFill>
                  </a:rPr>
                  <a:t>．</a:t>
                </a:r>
                <a:endParaRPr lang="zh-CN" altLang="en-US" sz="7895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21544" name="Rectangle 115"/>
              <p:cNvSpPr>
                <a:spLocks noChangeArrowheads="1"/>
              </p:cNvSpPr>
              <p:nvPr/>
            </p:nvSpPr>
            <p:spPr bwMode="auto">
              <a:xfrm>
                <a:off x="1616" y="3128"/>
                <a:ext cx="198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kumimoji="1" lang="en-US" altLang="zh-CN" sz="2400" i="1" dirty="0"/>
                  <a:t>R</a:t>
                </a:r>
                <a:endParaRPr kumimoji="1" lang="en-US" altLang="zh-CN" sz="2400" i="1" baseline="-25000" dirty="0"/>
              </a:p>
            </p:txBody>
          </p:sp>
          <p:sp>
            <p:nvSpPr>
              <p:cNvPr id="21545" name="Rectangle 116"/>
              <p:cNvSpPr>
                <a:spLocks noChangeArrowheads="1"/>
              </p:cNvSpPr>
              <p:nvPr/>
            </p:nvSpPr>
            <p:spPr bwMode="auto">
              <a:xfrm>
                <a:off x="2048" y="3128"/>
                <a:ext cx="198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kumimoji="1" lang="en-US" altLang="zh-CN" sz="2400" i="1" dirty="0"/>
                  <a:t>R</a:t>
                </a:r>
                <a:endParaRPr kumimoji="1" lang="en-US" altLang="zh-CN" sz="2400" i="1" baseline="-25000" dirty="0"/>
              </a:p>
            </p:txBody>
          </p:sp>
          <p:sp>
            <p:nvSpPr>
              <p:cNvPr id="21546" name="Line 117"/>
              <p:cNvSpPr>
                <a:spLocks noChangeShapeType="1"/>
              </p:cNvSpPr>
              <p:nvPr/>
            </p:nvSpPr>
            <p:spPr bwMode="auto">
              <a:xfrm flipH="1">
                <a:off x="2240" y="3216"/>
                <a:ext cx="0" cy="4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1515" name="Text Box 119"/>
            <p:cNvSpPr txBox="1">
              <a:spLocks noChangeArrowheads="1"/>
            </p:cNvSpPr>
            <p:nvPr/>
          </p:nvSpPr>
          <p:spPr bwMode="auto">
            <a:xfrm>
              <a:off x="2208" y="3504"/>
              <a:ext cx="480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 dirty="0"/>
                <a:t>×</a:t>
              </a:r>
              <a:r>
                <a:rPr lang="en-US" altLang="zh-CN" sz="2400" dirty="0">
                  <a:latin typeface="Times New Roman" panose="02020603050405020304" charset="0"/>
                  <a:cs typeface="Times New Roman" panose="02020603050405020304" charset="0"/>
                </a:rPr>
                <a:t>10</a:t>
              </a:r>
              <a:endParaRPr lang="en-US" altLang="zh-CN" sz="2400" dirty="0"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</p:grpSp>
      <p:sp>
        <p:nvSpPr>
          <p:cNvPr id="604280" name="Rectangle 120"/>
          <p:cNvSpPr>
            <a:spLocks noChangeArrowheads="1"/>
          </p:cNvSpPr>
          <p:nvPr/>
        </p:nvSpPr>
        <p:spPr bwMode="auto">
          <a:xfrm>
            <a:off x="7028610" y="3162528"/>
            <a:ext cx="3251200" cy="53848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lIns="108839" tIns="54419" rIns="108839" bIns="54419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zh-CN" altLang="en-US" sz="28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电流档电路</a:t>
            </a:r>
            <a:endParaRPr kumimoji="1" lang="zh-CN" altLang="en-US" sz="2800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04281" name="Rectangle 121"/>
          <p:cNvSpPr>
            <a:spLocks noChangeArrowheads="1"/>
          </p:cNvSpPr>
          <p:nvPr/>
        </p:nvSpPr>
        <p:spPr bwMode="auto">
          <a:xfrm>
            <a:off x="1457390" y="6140326"/>
            <a:ext cx="3251200" cy="53848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lIns="108839" tIns="54419" rIns="108839" bIns="54419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zh-CN" altLang="en-US" sz="28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欧姆档电路</a:t>
            </a:r>
            <a:endParaRPr kumimoji="1" lang="zh-CN" altLang="en-US" sz="2800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04282" name="Rectangle 122"/>
          <p:cNvSpPr>
            <a:spLocks noChangeArrowheads="1"/>
          </p:cNvSpPr>
          <p:nvPr/>
        </p:nvSpPr>
        <p:spPr bwMode="auto">
          <a:xfrm>
            <a:off x="7298055" y="6019211"/>
            <a:ext cx="3251200" cy="53848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lIns="108839" tIns="54419" rIns="108839" bIns="54419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zh-CN" altLang="en-US" sz="28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电压档电路</a:t>
            </a:r>
            <a:endParaRPr kumimoji="1" lang="zh-CN" altLang="en-US" sz="2800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24" name="Text Box 2"/>
          <p:cNvSpPr txBox="1">
            <a:spLocks noChangeArrowheads="1"/>
          </p:cNvSpPr>
          <p:nvPr/>
        </p:nvSpPr>
        <p:spPr bwMode="auto">
          <a:xfrm>
            <a:off x="242887" y="585940"/>
            <a:ext cx="4026848" cy="64579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indent="0" eaLnBrk="0" hangingPunct="0">
              <a:lnSpc>
                <a:spcPct val="15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  <a:defRPr sz="2800">
                <a:ea typeface="黑体" panose="02010609060101010101" charset="-122"/>
                <a:cs typeface="Times New Roman" panose="02020603050405020304" charset="0"/>
              </a:defRPr>
            </a:lvl1pPr>
            <a:lvl2pPr marL="952500" indent="-365125" eaLnBrk="0" hangingPunct="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3600">
                <a:latin typeface="+mn-lt"/>
                <a:ea typeface="+mn-ea"/>
              </a:defRPr>
            </a:lvl2pPr>
            <a:lvl3pPr marL="1465580" indent="-292100" eaLnBrk="0" hangingPunct="0">
              <a:spcBef>
                <a:spcPct val="20000"/>
              </a:spcBef>
              <a:buChar char="•"/>
              <a:defRPr sz="3100">
                <a:latin typeface="+mn-lt"/>
                <a:ea typeface="+mn-ea"/>
              </a:defRPr>
            </a:lvl3pPr>
            <a:lvl4pPr marL="2051050" indent="-292100" eaLnBrk="0" hangingPunct="0">
              <a:spcBef>
                <a:spcPct val="20000"/>
              </a:spcBef>
              <a:buChar char="–"/>
              <a:defRPr>
                <a:latin typeface="+mn-lt"/>
                <a:ea typeface="+mn-ea"/>
              </a:defRPr>
            </a:lvl4pPr>
            <a:lvl5pPr marL="2638425" indent="-292100" eaLnBrk="0" hangingPunct="0">
              <a:spcBef>
                <a:spcPct val="20000"/>
              </a:spcBef>
              <a:buChar char="»"/>
              <a:defRPr>
                <a:latin typeface="+mn-lt"/>
                <a:ea typeface="+mn-ea"/>
              </a:defRPr>
            </a:lvl5pPr>
            <a:lvl6pPr marL="3225165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6pPr>
            <a:lvl7pPr marL="3811270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7pPr>
            <a:lvl8pPr marL="4398010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8pPr>
            <a:lvl9pPr marL="4984115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9pPr>
          </a:lstStyle>
          <a:p>
            <a:r>
              <a:rPr lang="zh-CN" altLang="en-US" dirty="0" smtClean="0"/>
              <a:t>各功能等效电路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6" name="组合 324"/>
          <p:cNvGrpSpPr/>
          <p:nvPr/>
        </p:nvGrpSpPr>
        <p:grpSpPr>
          <a:xfrm>
            <a:off x="3951923" y="620713"/>
            <a:ext cx="5832475" cy="6121400"/>
            <a:chOff x="3071802" y="500042"/>
            <a:chExt cx="4900622" cy="4873350"/>
          </a:xfrm>
        </p:grpSpPr>
        <p:grpSp>
          <p:nvGrpSpPr>
            <p:cNvPr id="1197" name="lxqdxt57"/>
            <p:cNvGrpSpPr/>
            <p:nvPr/>
          </p:nvGrpSpPr>
          <p:grpSpPr>
            <a:xfrm>
              <a:off x="3071802" y="500042"/>
              <a:ext cx="4900622" cy="4873350"/>
              <a:chOff x="990" y="705"/>
              <a:chExt cx="6704" cy="6095"/>
            </a:xfrm>
          </p:grpSpPr>
          <p:grpSp>
            <p:nvGrpSpPr>
              <p:cNvPr id="1198" name="Group 4"/>
              <p:cNvGrpSpPr/>
              <p:nvPr/>
            </p:nvGrpSpPr>
            <p:grpSpPr>
              <a:xfrm>
                <a:off x="990" y="705"/>
                <a:ext cx="4142" cy="4956"/>
                <a:chOff x="6230" y="1080"/>
                <a:chExt cx="4142" cy="4956"/>
              </a:xfrm>
            </p:grpSpPr>
            <p:grpSp>
              <p:nvGrpSpPr>
                <p:cNvPr id="1199" name="Group 5"/>
                <p:cNvGrpSpPr/>
                <p:nvPr/>
              </p:nvGrpSpPr>
              <p:grpSpPr>
                <a:xfrm>
                  <a:off x="6230" y="1080"/>
                  <a:ext cx="4142" cy="4956"/>
                  <a:chOff x="6230" y="1080"/>
                  <a:chExt cx="4142" cy="4956"/>
                </a:xfrm>
              </p:grpSpPr>
              <p:sp>
                <p:nvSpPr>
                  <p:cNvPr id="1200" name="Freeform 6"/>
                  <p:cNvSpPr/>
                  <p:nvPr/>
                </p:nvSpPr>
                <p:spPr>
                  <a:xfrm>
                    <a:off x="6230" y="1161"/>
                    <a:ext cx="4032" cy="4875"/>
                  </a:xfrm>
                  <a:custGeom>
                    <a:avLst/>
                    <a:gdLst/>
                    <a:ahLst/>
                    <a:cxnLst>
                      <a:cxn ang="0">
                        <a:pos x="282" y="0"/>
                      </a:cxn>
                      <a:cxn ang="0">
                        <a:pos x="120" y="113"/>
                      </a:cxn>
                      <a:cxn ang="0">
                        <a:pos x="53" y="173"/>
                      </a:cxn>
                      <a:cxn ang="0">
                        <a:pos x="15" y="233"/>
                      </a:cxn>
                      <a:cxn ang="0">
                        <a:pos x="8" y="323"/>
                      </a:cxn>
                      <a:cxn ang="0">
                        <a:pos x="0" y="413"/>
                      </a:cxn>
                      <a:cxn ang="0">
                        <a:pos x="0" y="4628"/>
                      </a:cxn>
                      <a:cxn ang="0">
                        <a:pos x="0" y="4695"/>
                      </a:cxn>
                      <a:cxn ang="0">
                        <a:pos x="8" y="4733"/>
                      </a:cxn>
                      <a:cxn ang="0">
                        <a:pos x="23" y="4815"/>
                      </a:cxn>
                      <a:cxn ang="0">
                        <a:pos x="75" y="4853"/>
                      </a:cxn>
                      <a:cxn ang="0">
                        <a:pos x="105" y="4875"/>
                      </a:cxn>
                      <a:cxn ang="0">
                        <a:pos x="188" y="4875"/>
                      </a:cxn>
                      <a:cxn ang="0">
                        <a:pos x="3713" y="4868"/>
                      </a:cxn>
                      <a:cxn ang="0">
                        <a:pos x="3803" y="4853"/>
                      </a:cxn>
                      <a:cxn ang="0">
                        <a:pos x="3840" y="4838"/>
                      </a:cxn>
                      <a:cxn ang="0">
                        <a:pos x="4032" y="4635"/>
                      </a:cxn>
                    </a:cxnLst>
                    <a:pathLst>
                      <a:path w="4032" h="4875">
                        <a:moveTo>
                          <a:pt x="282" y="0"/>
                        </a:moveTo>
                        <a:lnTo>
                          <a:pt x="120" y="113"/>
                        </a:lnTo>
                        <a:lnTo>
                          <a:pt x="53" y="173"/>
                        </a:lnTo>
                        <a:lnTo>
                          <a:pt x="15" y="233"/>
                        </a:lnTo>
                        <a:lnTo>
                          <a:pt x="8" y="323"/>
                        </a:lnTo>
                        <a:lnTo>
                          <a:pt x="0" y="413"/>
                        </a:lnTo>
                        <a:lnTo>
                          <a:pt x="0" y="4628"/>
                        </a:lnTo>
                        <a:lnTo>
                          <a:pt x="0" y="4695"/>
                        </a:lnTo>
                        <a:lnTo>
                          <a:pt x="8" y="4733"/>
                        </a:lnTo>
                        <a:lnTo>
                          <a:pt x="23" y="4815"/>
                        </a:lnTo>
                        <a:lnTo>
                          <a:pt x="75" y="4853"/>
                        </a:lnTo>
                        <a:lnTo>
                          <a:pt x="105" y="4875"/>
                        </a:lnTo>
                        <a:lnTo>
                          <a:pt x="188" y="4875"/>
                        </a:lnTo>
                        <a:lnTo>
                          <a:pt x="3713" y="4868"/>
                        </a:lnTo>
                        <a:lnTo>
                          <a:pt x="3803" y="4853"/>
                        </a:lnTo>
                        <a:lnTo>
                          <a:pt x="3840" y="4838"/>
                        </a:lnTo>
                        <a:lnTo>
                          <a:pt x="4032" y="4635"/>
                        </a:lnTo>
                      </a:path>
                    </a:pathLst>
                  </a:custGeom>
                  <a:solidFill>
                    <a:srgbClr val="808080"/>
                  </a:solidFill>
                  <a:ln w="1905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zh-CN" altLang="en-US"/>
                  </a:p>
                </p:txBody>
              </p:sp>
              <p:sp>
                <p:nvSpPr>
                  <p:cNvPr id="1201" name="AutoShape 7"/>
                  <p:cNvSpPr/>
                  <p:nvPr/>
                </p:nvSpPr>
                <p:spPr>
                  <a:xfrm>
                    <a:off x="6458" y="1080"/>
                    <a:ext cx="3914" cy="4785"/>
                  </a:xfrm>
                  <a:prstGeom prst="roundRect">
                    <a:avLst>
                      <a:gd name="adj" fmla="val 6694"/>
                    </a:avLst>
                  </a:prstGeom>
                  <a:solidFill>
                    <a:srgbClr val="F9FCC0"/>
                  </a:solidFill>
                  <a:ln w="38100" cap="flat" cmpd="thickThin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anchor="t"/>
                  <a:p>
                    <a:endParaRPr lang="zh-CN" altLang="zh-CN" sz="1800" b="0" dirty="0">
                      <a:latin typeface="Calibri" panose="020F0502020204030204" charset="0"/>
                      <a:ea typeface="宋体" panose="02010600030101010101" pitchFamily="2" charset="-122"/>
                    </a:endParaRPr>
                  </a:p>
                </p:txBody>
              </p:sp>
            </p:grpSp>
            <p:grpSp>
              <p:nvGrpSpPr>
                <p:cNvPr id="1202" name="Group 9"/>
                <p:cNvGrpSpPr/>
                <p:nvPr/>
              </p:nvGrpSpPr>
              <p:grpSpPr>
                <a:xfrm>
                  <a:off x="6616" y="3696"/>
                  <a:ext cx="3179" cy="2070"/>
                  <a:chOff x="1246" y="2871"/>
                  <a:chExt cx="3179" cy="2070"/>
                </a:xfrm>
              </p:grpSpPr>
              <p:sp>
                <p:nvSpPr>
                  <p:cNvPr id="1203" name="Oval 10"/>
                  <p:cNvSpPr/>
                  <p:nvPr/>
                </p:nvSpPr>
                <p:spPr>
                  <a:xfrm>
                    <a:off x="4058" y="4543"/>
                    <a:ext cx="202" cy="202"/>
                  </a:xfrm>
                  <a:prstGeom prst="ellipse">
                    <a:avLst/>
                  </a:prstGeom>
                  <a:solidFill>
                    <a:srgbClr val="C0C0C0"/>
                  </a:solidFill>
                  <a:ln w="1905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anchor="t"/>
                  <a:p>
                    <a:endParaRPr lang="zh-CN" altLang="zh-CN" sz="1800" b="0" dirty="0">
                      <a:latin typeface="Calibri" panose="020F050202020403020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204" name="Oval 11"/>
                  <p:cNvSpPr/>
                  <p:nvPr/>
                </p:nvSpPr>
                <p:spPr>
                  <a:xfrm>
                    <a:off x="4056" y="3850"/>
                    <a:ext cx="212" cy="212"/>
                  </a:xfrm>
                  <a:prstGeom prst="ellipse">
                    <a:avLst/>
                  </a:prstGeom>
                  <a:solidFill>
                    <a:srgbClr val="FF0000"/>
                  </a:solidFill>
                  <a:ln w="1905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anchor="t"/>
                  <a:p>
                    <a:endParaRPr lang="zh-CN" altLang="zh-CN" sz="1800" b="0" dirty="0">
                      <a:latin typeface="Calibri" panose="020F050202020403020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205" name="Freeform 12"/>
                  <p:cNvSpPr/>
                  <p:nvPr/>
                </p:nvSpPr>
                <p:spPr>
                  <a:xfrm>
                    <a:off x="1818" y="3066"/>
                    <a:ext cx="1605" cy="90"/>
                  </a:xfrm>
                  <a:custGeom>
                    <a:avLst/>
                    <a:gdLst/>
                    <a:ahLst/>
                    <a:cxnLst>
                      <a:cxn ang="0">
                        <a:pos x="0" y="90"/>
                      </a:cxn>
                      <a:cxn ang="0">
                        <a:pos x="30" y="0"/>
                      </a:cxn>
                      <a:cxn ang="0">
                        <a:pos x="1566" y="0"/>
                      </a:cxn>
                      <a:cxn ang="0">
                        <a:pos x="1605" y="74"/>
                      </a:cxn>
                    </a:cxnLst>
                    <a:pathLst>
                      <a:path w="1605" h="90">
                        <a:moveTo>
                          <a:pt x="0" y="90"/>
                        </a:moveTo>
                        <a:lnTo>
                          <a:pt x="30" y="0"/>
                        </a:lnTo>
                        <a:lnTo>
                          <a:pt x="1566" y="0"/>
                        </a:lnTo>
                        <a:lnTo>
                          <a:pt x="1605" y="74"/>
                        </a:lnTo>
                      </a:path>
                    </a:pathLst>
                  </a:custGeom>
                  <a:noFill/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zh-CN" altLang="en-US"/>
                  </a:p>
                </p:txBody>
              </p:sp>
              <p:sp>
                <p:nvSpPr>
                  <p:cNvPr id="1206" name="Oval 13"/>
                  <p:cNvSpPr/>
                  <p:nvPr/>
                </p:nvSpPr>
                <p:spPr>
                  <a:xfrm>
                    <a:off x="2006" y="3376"/>
                    <a:ext cx="1226" cy="1226"/>
                  </a:xfrm>
                  <a:prstGeom prst="ellipse">
                    <a:avLst/>
                  </a:prstGeom>
                  <a:noFill/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anchor="t"/>
                  <a:p>
                    <a:endParaRPr lang="zh-CN" altLang="zh-CN" sz="1800" b="0" dirty="0">
                      <a:latin typeface="Calibri" panose="020F050202020403020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207" name="Line 14"/>
                  <p:cNvSpPr/>
                  <p:nvPr/>
                </p:nvSpPr>
                <p:spPr>
                  <a:xfrm>
                    <a:off x="1884" y="3987"/>
                    <a:ext cx="76" cy="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08" name="Line 15"/>
                  <p:cNvSpPr/>
                  <p:nvPr/>
                </p:nvSpPr>
                <p:spPr>
                  <a:xfrm>
                    <a:off x="1720" y="3996"/>
                    <a:ext cx="120" cy="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09" name="Line 16"/>
                  <p:cNvSpPr/>
                  <p:nvPr/>
                </p:nvSpPr>
                <p:spPr>
                  <a:xfrm flipH="1">
                    <a:off x="3258" y="3965"/>
                    <a:ext cx="104" cy="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10" name="Line 17"/>
                  <p:cNvSpPr/>
                  <p:nvPr/>
                </p:nvSpPr>
                <p:spPr>
                  <a:xfrm>
                    <a:off x="3414" y="3965"/>
                    <a:ext cx="98" cy="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11" name="Line 18"/>
                  <p:cNvSpPr/>
                  <p:nvPr/>
                </p:nvSpPr>
                <p:spPr>
                  <a:xfrm flipV="1">
                    <a:off x="1892" y="4197"/>
                    <a:ext cx="106" cy="3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12" name="Line 19"/>
                  <p:cNvSpPr/>
                  <p:nvPr/>
                </p:nvSpPr>
                <p:spPr>
                  <a:xfrm flipV="1">
                    <a:off x="3220" y="3702"/>
                    <a:ext cx="128" cy="45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13" name="Line 20"/>
                  <p:cNvSpPr/>
                  <p:nvPr/>
                </p:nvSpPr>
                <p:spPr>
                  <a:xfrm flipV="1">
                    <a:off x="1990" y="4415"/>
                    <a:ext cx="120" cy="82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14" name="Line 21"/>
                  <p:cNvSpPr/>
                  <p:nvPr/>
                </p:nvSpPr>
                <p:spPr>
                  <a:xfrm flipH="1">
                    <a:off x="3123" y="3462"/>
                    <a:ext cx="105" cy="9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15" name="Line 22"/>
                  <p:cNvSpPr/>
                  <p:nvPr/>
                </p:nvSpPr>
                <p:spPr>
                  <a:xfrm flipH="1">
                    <a:off x="2193" y="4551"/>
                    <a:ext cx="75" cy="119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16" name="Line 23"/>
                  <p:cNvSpPr/>
                  <p:nvPr/>
                </p:nvSpPr>
                <p:spPr>
                  <a:xfrm flipH="1">
                    <a:off x="2943" y="3291"/>
                    <a:ext cx="75" cy="119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17" name="Line 24"/>
                  <p:cNvSpPr/>
                  <p:nvPr/>
                </p:nvSpPr>
                <p:spPr>
                  <a:xfrm flipH="1">
                    <a:off x="2733" y="3237"/>
                    <a:ext cx="15" cy="113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18" name="Line 25"/>
                  <p:cNvSpPr/>
                  <p:nvPr/>
                </p:nvSpPr>
                <p:spPr>
                  <a:xfrm rot="240000" flipH="1">
                    <a:off x="2463" y="4626"/>
                    <a:ext cx="15" cy="119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19" name="Line 26"/>
                  <p:cNvSpPr/>
                  <p:nvPr/>
                </p:nvSpPr>
                <p:spPr>
                  <a:xfrm>
                    <a:off x="2486" y="3261"/>
                    <a:ext cx="14" cy="89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20" name="Line 27"/>
                  <p:cNvSpPr/>
                  <p:nvPr/>
                </p:nvSpPr>
                <p:spPr>
                  <a:xfrm>
                    <a:off x="2724" y="4632"/>
                    <a:ext cx="16" cy="105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21" name="Line 28"/>
                  <p:cNvSpPr/>
                  <p:nvPr/>
                </p:nvSpPr>
                <p:spPr>
                  <a:xfrm rot="-120000">
                    <a:off x="2942" y="4557"/>
                    <a:ext cx="76" cy="135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22" name="Line 29"/>
                  <p:cNvSpPr/>
                  <p:nvPr/>
                </p:nvSpPr>
                <p:spPr>
                  <a:xfrm flipH="1" flipV="1">
                    <a:off x="2208" y="3275"/>
                    <a:ext cx="82" cy="127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23" name="Line 30"/>
                  <p:cNvSpPr/>
                  <p:nvPr/>
                </p:nvSpPr>
                <p:spPr>
                  <a:xfrm>
                    <a:off x="2012" y="3456"/>
                    <a:ext cx="98" cy="9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24" name="Line 31"/>
                  <p:cNvSpPr/>
                  <p:nvPr/>
                </p:nvSpPr>
                <p:spPr>
                  <a:xfrm>
                    <a:off x="3130" y="4386"/>
                    <a:ext cx="120" cy="104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25" name="Line 32"/>
                  <p:cNvSpPr/>
                  <p:nvPr/>
                </p:nvSpPr>
                <p:spPr>
                  <a:xfrm>
                    <a:off x="3228" y="4206"/>
                    <a:ext cx="120" cy="44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26" name="Line 33"/>
                  <p:cNvSpPr/>
                  <p:nvPr/>
                </p:nvSpPr>
                <p:spPr>
                  <a:xfrm flipH="1" flipV="1">
                    <a:off x="1900" y="3702"/>
                    <a:ext cx="98" cy="3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27" name="Freeform 34"/>
                  <p:cNvSpPr/>
                  <p:nvPr/>
                </p:nvSpPr>
                <p:spPr>
                  <a:xfrm>
                    <a:off x="1674" y="4257"/>
                    <a:ext cx="158" cy="30"/>
                  </a:xfrm>
                  <a:custGeom>
                    <a:avLst/>
                    <a:gdLst/>
                    <a:ahLst/>
                    <a:cxnLst>
                      <a:cxn ang="0">
                        <a:pos x="158" y="0"/>
                      </a:cxn>
                      <a:cxn ang="0">
                        <a:pos x="84" y="30"/>
                      </a:cxn>
                      <a:cxn ang="0">
                        <a:pos x="0" y="30"/>
                      </a:cxn>
                    </a:cxnLst>
                    <a:pathLst>
                      <a:path w="158" h="30">
                        <a:moveTo>
                          <a:pt x="158" y="0"/>
                        </a:moveTo>
                        <a:lnTo>
                          <a:pt x="84" y="30"/>
                        </a:lnTo>
                        <a:lnTo>
                          <a:pt x="0" y="30"/>
                        </a:lnTo>
                      </a:path>
                    </a:pathLst>
                  </a:custGeom>
                  <a:noFill/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zh-CN" altLang="en-US"/>
                  </a:p>
                </p:txBody>
              </p:sp>
              <p:sp>
                <p:nvSpPr>
                  <p:cNvPr id="1228" name="Freeform 35"/>
                  <p:cNvSpPr/>
                  <p:nvPr/>
                </p:nvSpPr>
                <p:spPr>
                  <a:xfrm>
                    <a:off x="1854" y="4527"/>
                    <a:ext cx="98" cy="225"/>
                  </a:xfrm>
                  <a:custGeom>
                    <a:avLst/>
                    <a:gdLst/>
                    <a:ahLst/>
                    <a:cxnLst>
                      <a:cxn ang="0">
                        <a:pos x="98" y="0"/>
                      </a:cxn>
                      <a:cxn ang="0">
                        <a:pos x="0" y="75"/>
                      </a:cxn>
                      <a:cxn ang="0">
                        <a:pos x="0" y="225"/>
                      </a:cxn>
                    </a:cxnLst>
                    <a:pathLst>
                      <a:path w="98" h="225">
                        <a:moveTo>
                          <a:pt x="98" y="0"/>
                        </a:moveTo>
                        <a:lnTo>
                          <a:pt x="0" y="75"/>
                        </a:lnTo>
                        <a:lnTo>
                          <a:pt x="0" y="225"/>
                        </a:lnTo>
                      </a:path>
                    </a:pathLst>
                  </a:custGeom>
                  <a:noFill/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zh-CN" altLang="en-US"/>
                  </a:p>
                </p:txBody>
              </p:sp>
              <p:sp>
                <p:nvSpPr>
                  <p:cNvPr id="1229" name="Freeform 36"/>
                  <p:cNvSpPr/>
                  <p:nvPr/>
                </p:nvSpPr>
                <p:spPr>
                  <a:xfrm>
                    <a:off x="3280" y="4521"/>
                    <a:ext cx="180" cy="4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44" y="45"/>
                      </a:cxn>
                      <a:cxn ang="0">
                        <a:pos x="180" y="45"/>
                      </a:cxn>
                    </a:cxnLst>
                    <a:pathLst>
                      <a:path w="180" h="45">
                        <a:moveTo>
                          <a:pt x="0" y="0"/>
                        </a:moveTo>
                        <a:lnTo>
                          <a:pt x="44" y="45"/>
                        </a:lnTo>
                        <a:lnTo>
                          <a:pt x="180" y="45"/>
                        </a:lnTo>
                      </a:path>
                    </a:pathLst>
                  </a:custGeom>
                  <a:noFill/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zh-CN" altLang="en-US"/>
                  </a:p>
                </p:txBody>
              </p:sp>
              <p:sp>
                <p:nvSpPr>
                  <p:cNvPr id="1230" name="Line 37"/>
                  <p:cNvSpPr/>
                  <p:nvPr/>
                </p:nvSpPr>
                <p:spPr>
                  <a:xfrm>
                    <a:off x="3400" y="4266"/>
                    <a:ext cx="74" cy="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31" name="Line 38"/>
                  <p:cNvSpPr/>
                  <p:nvPr/>
                </p:nvSpPr>
                <p:spPr>
                  <a:xfrm>
                    <a:off x="3408" y="3687"/>
                    <a:ext cx="90" cy="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32" name="Line 39"/>
                  <p:cNvSpPr/>
                  <p:nvPr/>
                </p:nvSpPr>
                <p:spPr>
                  <a:xfrm flipV="1">
                    <a:off x="3264" y="3387"/>
                    <a:ext cx="68" cy="6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33" name="Line 40"/>
                  <p:cNvSpPr/>
                  <p:nvPr/>
                </p:nvSpPr>
                <p:spPr>
                  <a:xfrm>
                    <a:off x="3332" y="3387"/>
                    <a:ext cx="136" cy="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34" name="Line 41"/>
                  <p:cNvSpPr/>
                  <p:nvPr/>
                </p:nvSpPr>
                <p:spPr>
                  <a:xfrm>
                    <a:off x="1780" y="3396"/>
                    <a:ext cx="180" cy="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35" name="Line 42"/>
                  <p:cNvSpPr/>
                  <p:nvPr/>
                </p:nvSpPr>
                <p:spPr>
                  <a:xfrm>
                    <a:off x="1960" y="3396"/>
                    <a:ext cx="28" cy="28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36" name="Line 43"/>
                  <p:cNvSpPr/>
                  <p:nvPr/>
                </p:nvSpPr>
                <p:spPr>
                  <a:xfrm>
                    <a:off x="1764" y="3688"/>
                    <a:ext cx="90" cy="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37" name="Line 44"/>
                  <p:cNvSpPr/>
                  <p:nvPr/>
                </p:nvSpPr>
                <p:spPr>
                  <a:xfrm flipH="1">
                    <a:off x="2148" y="4701"/>
                    <a:ext cx="22" cy="45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38" name="Line 45"/>
                  <p:cNvSpPr/>
                  <p:nvPr/>
                </p:nvSpPr>
                <p:spPr>
                  <a:xfrm>
                    <a:off x="3054" y="4716"/>
                    <a:ext cx="46" cy="45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39" name="Line 46"/>
                  <p:cNvSpPr/>
                  <p:nvPr/>
                </p:nvSpPr>
                <p:spPr>
                  <a:xfrm>
                    <a:off x="1412" y="3582"/>
                    <a:ext cx="0" cy="803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40" name="Line 47"/>
                  <p:cNvSpPr/>
                  <p:nvPr/>
                </p:nvSpPr>
                <p:spPr>
                  <a:xfrm>
                    <a:off x="1674" y="4941"/>
                    <a:ext cx="1696" cy="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41" name="Line 48"/>
                  <p:cNvSpPr/>
                  <p:nvPr/>
                </p:nvSpPr>
                <p:spPr>
                  <a:xfrm>
                    <a:off x="3504" y="4941"/>
                    <a:ext cx="136" cy="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42" name="Line 49"/>
                  <p:cNvSpPr/>
                  <p:nvPr/>
                </p:nvSpPr>
                <p:spPr>
                  <a:xfrm>
                    <a:off x="1262" y="4617"/>
                    <a:ext cx="202" cy="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43" name="Line 50"/>
                  <p:cNvSpPr/>
                  <p:nvPr/>
                </p:nvSpPr>
                <p:spPr>
                  <a:xfrm>
                    <a:off x="1562" y="3186"/>
                    <a:ext cx="240" cy="0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44" name="Line 51"/>
                  <p:cNvSpPr/>
                  <p:nvPr/>
                </p:nvSpPr>
                <p:spPr>
                  <a:xfrm>
                    <a:off x="3804" y="3267"/>
                    <a:ext cx="0" cy="1464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45" name="Oval 52"/>
                  <p:cNvSpPr/>
                  <p:nvPr/>
                </p:nvSpPr>
                <p:spPr>
                  <a:xfrm>
                    <a:off x="2200" y="3570"/>
                    <a:ext cx="838" cy="838"/>
                  </a:xfrm>
                  <a:prstGeom prst="ellipse">
                    <a:avLst/>
                  </a:prstGeom>
                  <a:solidFill>
                    <a:srgbClr val="C0C0C0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anchor="t"/>
                  <a:p>
                    <a:endParaRPr lang="zh-CN" altLang="zh-CN" sz="1800" b="0" dirty="0">
                      <a:latin typeface="Calibri" panose="020F0502020204030204" charset="0"/>
                      <a:ea typeface="宋体" panose="02010600030101010101" pitchFamily="2" charset="-122"/>
                    </a:endParaRPr>
                  </a:p>
                </p:txBody>
              </p:sp>
              <p:graphicFrame>
                <p:nvGraphicFramePr>
                  <p:cNvPr id="1246" name="Object 53"/>
                  <p:cNvGraphicFramePr/>
                  <p:nvPr/>
                </p:nvGraphicFramePr>
                <p:xfrm>
                  <a:off x="1524" y="3912"/>
                  <a:ext cx="164" cy="16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47" name="" r:id="rId1" imgW="177800" imgH="177800" progId="Equation.3">
                          <p:embed/>
                        </p:oleObj>
                      </mc:Choice>
                      <mc:Fallback>
                        <p:oleObj name="" r:id="rId1" imgW="177800" imgH="177800" progId="Equation.3">
                          <p:embed/>
                          <p:pic>
                            <p:nvPicPr>
                              <p:cNvPr id="0" name="图片 3171"/>
                              <p:cNvPicPr/>
                              <p:nvPr/>
                            </p:nvPicPr>
                            <p:blipFill>
                              <a:blip r:embed="rId2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1524" y="3912"/>
                                <a:ext cx="164" cy="160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48" name="Object 54"/>
                  <p:cNvGraphicFramePr/>
                  <p:nvPr/>
                </p:nvGraphicFramePr>
                <p:xfrm>
                  <a:off x="3516" y="4731"/>
                  <a:ext cx="160" cy="183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49" name="" r:id="rId3" imgW="152400" imgH="177800" progId="Equation.3">
                          <p:embed/>
                        </p:oleObj>
                      </mc:Choice>
                      <mc:Fallback>
                        <p:oleObj name="" r:id="rId3" imgW="152400" imgH="177800" progId="Equation.3">
                          <p:embed/>
                          <p:pic>
                            <p:nvPicPr>
                              <p:cNvPr id="0" name="图片 3180"/>
                              <p:cNvPicPr/>
                              <p:nvPr/>
                            </p:nvPicPr>
                            <p:blipFill>
                              <a:blip r:embed="rId4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3516" y="4731"/>
                                <a:ext cx="160" cy="183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50" name="Object 55"/>
                  <p:cNvGraphicFramePr/>
                  <p:nvPr/>
                </p:nvGraphicFramePr>
                <p:xfrm>
                  <a:off x="2086" y="4749"/>
                  <a:ext cx="164" cy="16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51" name="" r:id="rId5" imgW="177800" imgH="177800" progId="Equation.3">
                          <p:embed/>
                        </p:oleObj>
                      </mc:Choice>
                      <mc:Fallback>
                        <p:oleObj name="" r:id="rId5" imgW="177800" imgH="177800" progId="Equation.3">
                          <p:embed/>
                          <p:pic>
                            <p:nvPicPr>
                              <p:cNvPr id="0" name="图片 3178"/>
                              <p:cNvPicPr/>
                              <p:nvPr/>
                            </p:nvPicPr>
                            <p:blipFill>
                              <a:blip r:embed="rId6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2086" y="4749"/>
                                <a:ext cx="164" cy="160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52" name="Object 56"/>
                  <p:cNvGraphicFramePr/>
                  <p:nvPr/>
                </p:nvGraphicFramePr>
                <p:xfrm>
                  <a:off x="2996" y="4753"/>
                  <a:ext cx="269" cy="174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53" name="" r:id="rId7" imgW="266065" imgH="177800" progId="Equation.3">
                          <p:embed/>
                        </p:oleObj>
                      </mc:Choice>
                      <mc:Fallback>
                        <p:oleObj name="" r:id="rId7" imgW="266065" imgH="177800" progId="Equation.3">
                          <p:embed/>
                          <p:pic>
                            <p:nvPicPr>
                              <p:cNvPr id="0" name="图片 3172"/>
                              <p:cNvPicPr/>
                              <p:nvPr/>
                            </p:nvPicPr>
                            <p:blipFill>
                              <a:blip r:embed="rId8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2996" y="4753"/>
                                <a:ext cx="269" cy="174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54" name="Object 57"/>
                  <p:cNvGraphicFramePr/>
                  <p:nvPr/>
                </p:nvGraphicFramePr>
                <p:xfrm>
                  <a:off x="2336" y="4743"/>
                  <a:ext cx="192" cy="174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55" name="" r:id="rId9" imgW="189865" imgH="177800" progId="Equation.3">
                          <p:embed/>
                        </p:oleObj>
                      </mc:Choice>
                      <mc:Fallback>
                        <p:oleObj name="" r:id="rId9" imgW="189865" imgH="177800" progId="Equation.3">
                          <p:embed/>
                          <p:pic>
                            <p:nvPicPr>
                              <p:cNvPr id="0" name="图片 3174"/>
                              <p:cNvPicPr/>
                              <p:nvPr/>
                            </p:nvPicPr>
                            <p:blipFill>
                              <a:blip r:embed="rId10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2336" y="4743"/>
                                <a:ext cx="192" cy="174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56" name="Object 58"/>
                  <p:cNvGraphicFramePr/>
                  <p:nvPr/>
                </p:nvGraphicFramePr>
                <p:xfrm>
                  <a:off x="2602" y="4753"/>
                  <a:ext cx="282" cy="174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57" name="" r:id="rId11" imgW="278765" imgH="177800" progId="Equation.3">
                          <p:embed/>
                        </p:oleObj>
                      </mc:Choice>
                      <mc:Fallback>
                        <p:oleObj name="" r:id="rId11" imgW="278765" imgH="177800" progId="Equation.3">
                          <p:embed/>
                          <p:pic>
                            <p:nvPicPr>
                              <p:cNvPr id="0" name="图片 3175"/>
                              <p:cNvPicPr/>
                              <p:nvPr/>
                            </p:nvPicPr>
                            <p:blipFill>
                              <a:blip r:embed="rId12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2602" y="4753"/>
                                <a:ext cx="282" cy="174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58" name="Object 59"/>
                  <p:cNvGraphicFramePr/>
                  <p:nvPr/>
                </p:nvGraphicFramePr>
                <p:xfrm>
                  <a:off x="2334" y="3072"/>
                  <a:ext cx="358" cy="174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59" name="" r:id="rId13" imgW="354965" imgH="177800" progId="Equation.3">
                          <p:embed/>
                        </p:oleObj>
                      </mc:Choice>
                      <mc:Fallback>
                        <p:oleObj name="" r:id="rId13" imgW="354965" imgH="177800" progId="Equation.3">
                          <p:embed/>
                          <p:pic>
                            <p:nvPicPr>
                              <p:cNvPr id="0" name="图片 3181"/>
                              <p:cNvPicPr/>
                              <p:nvPr/>
                            </p:nvPicPr>
                            <p:blipFill>
                              <a:blip r:embed="rId14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2334" y="3072"/>
                                <a:ext cx="358" cy="174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60" name="Object 60"/>
                  <p:cNvGraphicFramePr/>
                  <p:nvPr/>
                </p:nvGraphicFramePr>
                <p:xfrm>
                  <a:off x="1496" y="3582"/>
                  <a:ext cx="238" cy="158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61" name="" r:id="rId15" imgW="253365" imgH="177800" progId="Equation.3">
                          <p:embed/>
                        </p:oleObj>
                      </mc:Choice>
                      <mc:Fallback>
                        <p:oleObj name="" r:id="rId15" imgW="253365" imgH="177800" progId="Equation.3">
                          <p:embed/>
                          <p:pic>
                            <p:nvPicPr>
                              <p:cNvPr id="0" name="图片 3166"/>
                              <p:cNvPicPr/>
                              <p:nvPr/>
                            </p:nvPicPr>
                            <p:blipFill>
                              <a:blip r:embed="rId16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1496" y="3582"/>
                                <a:ext cx="238" cy="158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62" name="Object 61"/>
                  <p:cNvGraphicFramePr/>
                  <p:nvPr/>
                </p:nvGraphicFramePr>
                <p:xfrm>
                  <a:off x="3540" y="3162"/>
                  <a:ext cx="178" cy="13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63" name="" r:id="rId17" imgW="139065" imgH="76200" progId="Equation.3">
                          <p:embed/>
                        </p:oleObj>
                      </mc:Choice>
                      <mc:Fallback>
                        <p:oleObj name="" r:id="rId17" imgW="139065" imgH="76200" progId="Equation.3">
                          <p:embed/>
                          <p:pic>
                            <p:nvPicPr>
                              <p:cNvPr id="0" name="图片 3177"/>
                              <p:cNvPicPr/>
                              <p:nvPr/>
                            </p:nvPicPr>
                            <p:blipFill>
                              <a:blip r:embed="rId18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3540" y="3162"/>
                                <a:ext cx="178" cy="130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64" name="Object 62"/>
                  <p:cNvGraphicFramePr/>
                  <p:nvPr/>
                </p:nvGraphicFramePr>
                <p:xfrm>
                  <a:off x="1750" y="4764"/>
                  <a:ext cx="223" cy="16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65" name="" r:id="rId19" imgW="240665" imgH="177800" progId="Equation.3">
                          <p:embed/>
                        </p:oleObj>
                      </mc:Choice>
                      <mc:Fallback>
                        <p:oleObj name="" r:id="rId19" imgW="240665" imgH="177800" progId="Equation.3">
                          <p:embed/>
                          <p:pic>
                            <p:nvPicPr>
                              <p:cNvPr id="0" name="图片 3169"/>
                              <p:cNvPicPr/>
                              <p:nvPr/>
                            </p:nvPicPr>
                            <p:blipFill>
                              <a:blip r:embed="rId20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1750" y="4764"/>
                                <a:ext cx="223" cy="160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66" name="Object 63"/>
                  <p:cNvGraphicFramePr/>
                  <p:nvPr/>
                </p:nvGraphicFramePr>
                <p:xfrm>
                  <a:off x="1522" y="4176"/>
                  <a:ext cx="102" cy="149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67" name="" r:id="rId21" imgW="88265" imgH="164465" progId="Equation.3">
                          <p:embed/>
                        </p:oleObj>
                      </mc:Choice>
                      <mc:Fallback>
                        <p:oleObj name="" r:id="rId21" imgW="88265" imgH="164465" progId="Equation.3">
                          <p:embed/>
                          <p:pic>
                            <p:nvPicPr>
                              <p:cNvPr id="0" name="图片 3179"/>
                              <p:cNvPicPr/>
                              <p:nvPr/>
                            </p:nvPicPr>
                            <p:blipFill>
                              <a:blip r:embed="rId22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1522" y="4176"/>
                                <a:ext cx="102" cy="149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68" name="Object 64"/>
                  <p:cNvGraphicFramePr/>
                  <p:nvPr/>
                </p:nvGraphicFramePr>
                <p:xfrm>
                  <a:off x="1562" y="3000"/>
                  <a:ext cx="234" cy="188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69" name="" r:id="rId23" imgW="165100" imgH="165100" progId="Equation.3">
                          <p:embed/>
                        </p:oleObj>
                      </mc:Choice>
                      <mc:Fallback>
                        <p:oleObj name="" r:id="rId23" imgW="165100" imgH="165100" progId="Equation.3">
                          <p:embed/>
                          <p:pic>
                            <p:nvPicPr>
                              <p:cNvPr id="0" name="图片 3182"/>
                              <p:cNvPicPr/>
                              <p:nvPr/>
                            </p:nvPicPr>
                            <p:blipFill>
                              <a:blip r:embed="rId24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1562" y="3000"/>
                                <a:ext cx="234" cy="188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70" name="Object 65"/>
                  <p:cNvGraphicFramePr/>
                  <p:nvPr/>
                </p:nvGraphicFramePr>
                <p:xfrm>
                  <a:off x="3476" y="4452"/>
                  <a:ext cx="269" cy="174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71" name="" r:id="rId25" imgW="266065" imgH="177800" progId="Equation.3">
                          <p:embed/>
                        </p:oleObj>
                      </mc:Choice>
                      <mc:Fallback>
                        <p:oleObj name="" r:id="rId25" imgW="266065" imgH="177800" progId="Equation.3">
                          <p:embed/>
                          <p:pic>
                            <p:nvPicPr>
                              <p:cNvPr id="0" name="图片 3183"/>
                              <p:cNvPicPr/>
                              <p:nvPr/>
                            </p:nvPicPr>
                            <p:blipFill>
                              <a:blip r:embed="rId26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3476" y="4452"/>
                                <a:ext cx="269" cy="174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72" name="Object 66"/>
                  <p:cNvGraphicFramePr/>
                  <p:nvPr/>
                </p:nvGraphicFramePr>
                <p:xfrm>
                  <a:off x="3482" y="4173"/>
                  <a:ext cx="282" cy="174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73" name="" r:id="rId27" imgW="278765" imgH="177800" progId="Equation.3">
                          <p:embed/>
                        </p:oleObj>
                      </mc:Choice>
                      <mc:Fallback>
                        <p:oleObj name="" r:id="rId27" imgW="278765" imgH="177800" progId="Equation.3">
                          <p:embed/>
                          <p:pic>
                            <p:nvPicPr>
                              <p:cNvPr id="0" name="图片 3184"/>
                              <p:cNvPicPr/>
                              <p:nvPr/>
                            </p:nvPicPr>
                            <p:blipFill>
                              <a:blip r:embed="rId28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3482" y="4173"/>
                                <a:ext cx="282" cy="174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74" name="Object 67"/>
                  <p:cNvGraphicFramePr/>
                  <p:nvPr/>
                </p:nvGraphicFramePr>
                <p:xfrm>
                  <a:off x="3506" y="3864"/>
                  <a:ext cx="192" cy="174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75" name="" r:id="rId29" imgW="189865" imgH="177800" progId="Equation.3">
                          <p:embed/>
                        </p:oleObj>
                      </mc:Choice>
                      <mc:Fallback>
                        <p:oleObj name="" r:id="rId29" imgW="189865" imgH="177800" progId="Equation.3">
                          <p:embed/>
                          <p:pic>
                            <p:nvPicPr>
                              <p:cNvPr id="0" name="图片 3170"/>
                              <p:cNvPicPr/>
                              <p:nvPr/>
                            </p:nvPicPr>
                            <p:blipFill>
                              <a:blip r:embed="rId30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3506" y="3864"/>
                                <a:ext cx="192" cy="174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76" name="Object 68"/>
                  <p:cNvGraphicFramePr/>
                  <p:nvPr/>
                </p:nvGraphicFramePr>
                <p:xfrm>
                  <a:off x="3516" y="3579"/>
                  <a:ext cx="164" cy="16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77" name="" r:id="rId31" imgW="177800" imgH="177800" progId="Equation.3">
                          <p:embed/>
                        </p:oleObj>
                      </mc:Choice>
                      <mc:Fallback>
                        <p:oleObj name="" r:id="rId31" imgW="177800" imgH="177800" progId="Equation.3">
                          <p:embed/>
                          <p:pic>
                            <p:nvPicPr>
                              <p:cNvPr id="0" name="图片 3165"/>
                              <p:cNvPicPr/>
                              <p:nvPr/>
                            </p:nvPicPr>
                            <p:blipFill>
                              <a:blip r:embed="rId32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3516" y="3579"/>
                                <a:ext cx="164" cy="160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78" name="Object 69"/>
                  <p:cNvGraphicFramePr/>
                  <p:nvPr/>
                </p:nvGraphicFramePr>
                <p:xfrm>
                  <a:off x="3510" y="3303"/>
                  <a:ext cx="223" cy="16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79" name="" r:id="rId33" imgW="240665" imgH="177800" progId="Equation.3">
                          <p:embed/>
                        </p:oleObj>
                      </mc:Choice>
                      <mc:Fallback>
                        <p:oleObj name="" r:id="rId33" imgW="240665" imgH="177800" progId="Equation.3">
                          <p:embed/>
                          <p:pic>
                            <p:nvPicPr>
                              <p:cNvPr id="0" name="图片 3173"/>
                              <p:cNvPicPr/>
                              <p:nvPr/>
                            </p:nvPicPr>
                            <p:blipFill>
                              <a:blip r:embed="rId34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3510" y="3303"/>
                                <a:ext cx="223" cy="160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80" name="Object 70"/>
                  <p:cNvGraphicFramePr/>
                  <p:nvPr/>
                </p:nvGraphicFramePr>
                <p:xfrm>
                  <a:off x="2034" y="3087"/>
                  <a:ext cx="302" cy="145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81" name="" r:id="rId35" imgW="316865" imgH="165100" progId="Equation.3">
                          <p:embed/>
                        </p:oleObj>
                      </mc:Choice>
                      <mc:Fallback>
                        <p:oleObj name="" r:id="rId35" imgW="316865" imgH="165100" progId="Equation.3">
                          <p:embed/>
                          <p:pic>
                            <p:nvPicPr>
                              <p:cNvPr id="0" name="图片 3164"/>
                              <p:cNvPicPr/>
                              <p:nvPr/>
                            </p:nvPicPr>
                            <p:blipFill>
                              <a:blip r:embed="rId36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2034" y="3087"/>
                                <a:ext cx="302" cy="145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82" name="Object 71"/>
                  <p:cNvGraphicFramePr/>
                  <p:nvPr/>
                </p:nvGraphicFramePr>
                <p:xfrm>
                  <a:off x="2696" y="3081"/>
                  <a:ext cx="259" cy="16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83" name="" r:id="rId37" imgW="278765" imgH="177800" progId="Equation.3">
                          <p:embed/>
                        </p:oleObj>
                      </mc:Choice>
                      <mc:Fallback>
                        <p:oleObj name="" r:id="rId37" imgW="278765" imgH="177800" progId="Equation.3">
                          <p:embed/>
                          <p:pic>
                            <p:nvPicPr>
                              <p:cNvPr id="0" name="图片 3167"/>
                              <p:cNvPicPr/>
                              <p:nvPr/>
                            </p:nvPicPr>
                            <p:blipFill>
                              <a:blip r:embed="rId38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2696" y="3081"/>
                                <a:ext cx="259" cy="160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84" name="Object 72"/>
                  <p:cNvGraphicFramePr/>
                  <p:nvPr/>
                </p:nvGraphicFramePr>
                <p:xfrm>
                  <a:off x="3004" y="3075"/>
                  <a:ext cx="220" cy="149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85" name="" r:id="rId39" imgW="190500" imgH="165100" progId="Equation.3">
                          <p:embed/>
                        </p:oleObj>
                      </mc:Choice>
                      <mc:Fallback>
                        <p:oleObj name="" r:id="rId39" imgW="190500" imgH="165100" progId="Equation.3">
                          <p:embed/>
                          <p:pic>
                            <p:nvPicPr>
                              <p:cNvPr id="0" name="图片 3176"/>
                              <p:cNvPicPr/>
                              <p:nvPr/>
                            </p:nvPicPr>
                            <p:blipFill>
                              <a:blip r:embed="rId40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3004" y="3075"/>
                                <a:ext cx="220" cy="149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286" name="Object 73"/>
                  <p:cNvGraphicFramePr/>
                  <p:nvPr/>
                </p:nvGraphicFramePr>
                <p:xfrm>
                  <a:off x="3598" y="3051"/>
                  <a:ext cx="156" cy="184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87" name="" r:id="rId41" imgW="152400" imgH="177800" progId="Equation.3">
                          <p:embed/>
                        </p:oleObj>
                      </mc:Choice>
                      <mc:Fallback>
                        <p:oleObj name="" r:id="rId41" imgW="152400" imgH="177800" progId="Equation.3">
                          <p:embed/>
                          <p:pic>
                            <p:nvPicPr>
                              <p:cNvPr id="0" name="图片 3168"/>
                              <p:cNvPicPr/>
                              <p:nvPr/>
                            </p:nvPicPr>
                            <p:blipFill>
                              <a:blip r:embed="rId42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3598" y="3051"/>
                                <a:ext cx="156" cy="184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sp>
                <p:nvSpPr>
                  <p:cNvPr id="1288" name="Freeform 74"/>
                  <p:cNvSpPr/>
                  <p:nvPr/>
                </p:nvSpPr>
                <p:spPr>
                  <a:xfrm>
                    <a:off x="2092" y="3529"/>
                    <a:ext cx="890" cy="801"/>
                  </a:xfrm>
                  <a:custGeom>
                    <a:avLst/>
                    <a:gdLst/>
                    <a:ahLst/>
                    <a:cxnLst>
                      <a:cxn ang="0">
                        <a:pos x="890" y="600"/>
                      </a:cxn>
                      <a:cxn ang="0">
                        <a:pos x="50" y="0"/>
                      </a:cxn>
                      <a:cxn ang="0">
                        <a:pos x="3" y="21"/>
                      </a:cxn>
                      <a:cxn ang="0">
                        <a:pos x="0" y="71"/>
                      </a:cxn>
                      <a:cxn ang="0">
                        <a:pos x="730" y="801"/>
                      </a:cxn>
                      <a:cxn ang="0">
                        <a:pos x="830" y="771"/>
                      </a:cxn>
                      <a:cxn ang="0">
                        <a:pos x="870" y="691"/>
                      </a:cxn>
                      <a:cxn ang="0">
                        <a:pos x="890" y="600"/>
                      </a:cxn>
                    </a:cxnLst>
                    <a:pathLst>
                      <a:path w="890" h="801">
                        <a:moveTo>
                          <a:pt x="890" y="600"/>
                        </a:moveTo>
                        <a:lnTo>
                          <a:pt x="50" y="0"/>
                        </a:lnTo>
                        <a:lnTo>
                          <a:pt x="3" y="21"/>
                        </a:lnTo>
                        <a:lnTo>
                          <a:pt x="0" y="71"/>
                        </a:lnTo>
                        <a:lnTo>
                          <a:pt x="730" y="801"/>
                        </a:lnTo>
                        <a:lnTo>
                          <a:pt x="830" y="771"/>
                        </a:lnTo>
                        <a:lnTo>
                          <a:pt x="870" y="691"/>
                        </a:lnTo>
                        <a:lnTo>
                          <a:pt x="890" y="600"/>
                        </a:lnTo>
                        <a:close/>
                      </a:path>
                    </a:pathLst>
                  </a:custGeom>
                  <a:solidFill>
                    <a:srgbClr val="969696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zh-CN" altLang="en-US"/>
                  </a:p>
                </p:txBody>
              </p:sp>
              <p:sp>
                <p:nvSpPr>
                  <p:cNvPr id="1289" name="Freeform 75"/>
                  <p:cNvSpPr/>
                  <p:nvPr/>
                </p:nvSpPr>
                <p:spPr>
                  <a:xfrm>
                    <a:off x="2179" y="3601"/>
                    <a:ext cx="771" cy="685"/>
                  </a:xfrm>
                  <a:custGeom>
                    <a:avLst/>
                    <a:gdLst/>
                    <a:ahLst/>
                    <a:cxnLst>
                      <a:cxn ang="0">
                        <a:pos x="515" y="363"/>
                      </a:cxn>
                      <a:cxn ang="0">
                        <a:pos x="113" y="74"/>
                      </a:cxn>
                      <a:cxn ang="0">
                        <a:pos x="0" y="0"/>
                      </a:cxn>
                      <a:cxn ang="0">
                        <a:pos x="88" y="108"/>
                      </a:cxn>
                      <a:cxn ang="0">
                        <a:pos x="438" y="458"/>
                      </a:cxn>
                      <a:cxn ang="0">
                        <a:pos x="483" y="445"/>
                      </a:cxn>
                      <a:cxn ang="0">
                        <a:pos x="502" y="406"/>
                      </a:cxn>
                      <a:cxn ang="0">
                        <a:pos x="515" y="363"/>
                      </a:cxn>
                    </a:cxnLst>
                    <a:pathLst>
                      <a:path w="803" h="713">
                        <a:moveTo>
                          <a:pt x="803" y="563"/>
                        </a:moveTo>
                        <a:lnTo>
                          <a:pt x="176" y="115"/>
                        </a:lnTo>
                        <a:lnTo>
                          <a:pt x="0" y="0"/>
                        </a:lnTo>
                        <a:lnTo>
                          <a:pt x="139" y="168"/>
                        </a:lnTo>
                        <a:lnTo>
                          <a:pt x="684" y="713"/>
                        </a:lnTo>
                        <a:lnTo>
                          <a:pt x="758" y="691"/>
                        </a:lnTo>
                        <a:lnTo>
                          <a:pt x="788" y="631"/>
                        </a:lnTo>
                        <a:lnTo>
                          <a:pt x="803" y="563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C0C0C0"/>
                      </a:gs>
                      <a:gs pos="100000">
                        <a:srgbClr val="000000"/>
                      </a:gs>
                    </a:gsLst>
                    <a:lin ang="189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p>
                    <a:endParaRPr lang="zh-CN" altLang="en-US"/>
                  </a:p>
                </p:txBody>
              </p:sp>
              <p:graphicFrame>
                <p:nvGraphicFramePr>
                  <p:cNvPr id="1290" name="Object 76"/>
                  <p:cNvGraphicFramePr/>
                  <p:nvPr/>
                </p:nvGraphicFramePr>
                <p:xfrm>
                  <a:off x="1446" y="3300"/>
                  <a:ext cx="347" cy="169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291" name="" r:id="rId43" imgW="354965" imgH="177800" progId="Equation.3">
                          <p:embed/>
                        </p:oleObj>
                      </mc:Choice>
                      <mc:Fallback>
                        <p:oleObj name="" r:id="rId43" imgW="354965" imgH="177800" progId="Equation.3">
                          <p:embed/>
                          <p:pic>
                            <p:nvPicPr>
                              <p:cNvPr id="0" name="图片 3187"/>
                              <p:cNvPicPr/>
                              <p:nvPr/>
                            </p:nvPicPr>
                            <p:blipFill>
                              <a:blip r:embed="rId44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1446" y="3300"/>
                                <a:ext cx="347" cy="169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sp>
                <p:nvSpPr>
                  <p:cNvPr id="1292" name="Oval 77"/>
                  <p:cNvSpPr/>
                  <p:nvPr/>
                </p:nvSpPr>
                <p:spPr>
                  <a:xfrm>
                    <a:off x="3984" y="3076"/>
                    <a:ext cx="368" cy="364"/>
                  </a:xfrm>
                  <a:prstGeom prst="ellipse">
                    <a:avLst/>
                  </a:prstGeom>
                  <a:solidFill>
                    <a:srgbClr val="800000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anchor="t"/>
                  <a:p>
                    <a:endParaRPr lang="zh-CN" altLang="zh-CN" sz="1800" b="0" dirty="0">
                      <a:latin typeface="Calibri" panose="020F050202020403020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293" name="Oval 78"/>
                  <p:cNvSpPr/>
                  <p:nvPr/>
                </p:nvSpPr>
                <p:spPr>
                  <a:xfrm>
                    <a:off x="4008" y="3102"/>
                    <a:ext cx="324" cy="32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5B5B5B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25400" cap="rnd" cmpd="sng">
                    <a:solidFill>
                      <a:srgbClr val="000000"/>
                    </a:solidFill>
                    <a:prstDash val="sysDot"/>
                    <a:round/>
                    <a:headEnd type="none" w="med" len="med"/>
                    <a:tailEnd type="none" w="med" len="med"/>
                  </a:ln>
                </p:spPr>
                <p:txBody>
                  <a:bodyPr anchor="t"/>
                  <a:p>
                    <a:endParaRPr lang="zh-CN" altLang="zh-CN" sz="1800" b="0" dirty="0">
                      <a:latin typeface="Calibri" panose="020F050202020403020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294" name="Oval 79"/>
                  <p:cNvSpPr/>
                  <p:nvPr/>
                </p:nvSpPr>
                <p:spPr>
                  <a:xfrm>
                    <a:off x="4028" y="3115"/>
                    <a:ext cx="286" cy="286"/>
                  </a:xfrm>
                  <a:prstGeom prst="ellipse">
                    <a:avLst/>
                  </a:prstGeom>
                  <a:noFill/>
                  <a:ln w="38100" cap="flat" cmpd="dbl">
                    <a:solidFill>
                      <a:srgbClr val="C0C0C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anchor="t"/>
                  <a:p>
                    <a:endParaRPr lang="zh-CN" altLang="zh-CN" sz="1800" b="0" dirty="0">
                      <a:latin typeface="Calibri" panose="020F050202020403020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295" name="lxqlx19"/>
                  <p:cNvSpPr/>
                  <p:nvPr/>
                </p:nvSpPr>
                <p:spPr>
                  <a:xfrm flipH="1">
                    <a:off x="3893" y="2964"/>
                    <a:ext cx="532" cy="292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pathLst>
                      <a:path w="43200" h="23644" fill="none">
                        <a:moveTo>
                          <a:pt x="96" y="23644"/>
                        </a:moveTo>
                        <a:cubicBezTo>
                          <a:pt x="32" y="22964"/>
                          <a:pt x="0" y="22282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-1"/>
                          <a:pt x="43199" y="9670"/>
                          <a:pt x="43200" y="21599"/>
                        </a:cubicBezTo>
                      </a:path>
                      <a:path w="43200" h="23644" stroke="0">
                        <a:moveTo>
                          <a:pt x="96" y="23644"/>
                        </a:moveTo>
                        <a:cubicBezTo>
                          <a:pt x="32" y="22964"/>
                          <a:pt x="0" y="22282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-1"/>
                          <a:pt x="43199" y="9670"/>
                          <a:pt x="43200" y="21599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12700" cap="flat" cmpd="sng">
                    <a:solidFill>
                      <a:srgbClr val="000000"/>
                    </a:solidFill>
                    <a:prstDash val="solid"/>
                    <a:round/>
                    <a:headEnd type="stealth" w="sm" len="sm"/>
                    <a:tailEnd type="stealth" w="sm" len="sm"/>
                  </a:ln>
                </p:spPr>
                <p:txBody>
                  <a:bodyPr/>
                  <a:p>
                    <a:endParaRPr lang="zh-CN" altLang="en-US"/>
                  </a:p>
                </p:txBody>
              </p:sp>
              <p:sp>
                <p:nvSpPr>
                  <p:cNvPr id="1296" name="Line 81"/>
                  <p:cNvSpPr/>
                  <p:nvPr/>
                </p:nvSpPr>
                <p:spPr>
                  <a:xfrm>
                    <a:off x="3858" y="3966"/>
                    <a:ext cx="150" cy="0"/>
                  </a:xfrm>
                  <a:prstGeom prst="line">
                    <a:avLst/>
                  </a:prstGeom>
                  <a:ln w="1905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97" name="Line 82"/>
                  <p:cNvSpPr/>
                  <p:nvPr/>
                </p:nvSpPr>
                <p:spPr>
                  <a:xfrm>
                    <a:off x="3932" y="3883"/>
                    <a:ext cx="0" cy="171"/>
                  </a:xfrm>
                  <a:prstGeom prst="line">
                    <a:avLst/>
                  </a:prstGeom>
                  <a:ln w="1905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298" name="Line 83"/>
                  <p:cNvSpPr/>
                  <p:nvPr/>
                </p:nvSpPr>
                <p:spPr>
                  <a:xfrm>
                    <a:off x="3858" y="4661"/>
                    <a:ext cx="150" cy="0"/>
                  </a:xfrm>
                  <a:prstGeom prst="line">
                    <a:avLst/>
                  </a:prstGeom>
                  <a:ln w="1905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graphicFrame>
                <p:nvGraphicFramePr>
                  <p:cNvPr id="1299" name="Object 84"/>
                  <p:cNvGraphicFramePr/>
                  <p:nvPr/>
                </p:nvGraphicFramePr>
                <p:xfrm>
                  <a:off x="4065" y="2871"/>
                  <a:ext cx="234" cy="188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300" name="" r:id="rId45" imgW="165100" imgH="165100" progId="Equation.3">
                          <p:embed/>
                        </p:oleObj>
                      </mc:Choice>
                      <mc:Fallback>
                        <p:oleObj name="" r:id="rId45" imgW="165100" imgH="165100" progId="Equation.3">
                          <p:embed/>
                          <p:pic>
                            <p:nvPicPr>
                              <p:cNvPr id="0" name="图片 3185"/>
                              <p:cNvPicPr/>
                              <p:nvPr/>
                            </p:nvPicPr>
                            <p:blipFill>
                              <a:blip r:embed="rId46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4065" y="2871"/>
                                <a:ext cx="234" cy="188"/>
                              </a:xfrm>
                              <a:prstGeom prst="rect">
                                <a:avLst/>
                              </a:prstGeom>
                              <a:solidFill>
                                <a:srgbClr val="F9FCC0"/>
                              </a:solidFill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1301" name="Object 85"/>
                  <p:cNvGraphicFramePr/>
                  <p:nvPr/>
                </p:nvGraphicFramePr>
                <p:xfrm>
                  <a:off x="1246" y="4431"/>
                  <a:ext cx="245" cy="182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1302" name="" r:id="rId47" imgW="240665" imgH="177800" progId="Equation.3">
                          <p:embed/>
                        </p:oleObj>
                      </mc:Choice>
                      <mc:Fallback>
                        <p:oleObj name="" r:id="rId47" imgW="240665" imgH="177800" progId="Equation.3">
                          <p:embed/>
                          <p:pic>
                            <p:nvPicPr>
                              <p:cNvPr id="0" name="图片 3186"/>
                              <p:cNvPicPr/>
                              <p:nvPr/>
                            </p:nvPicPr>
                            <p:blipFill>
                              <a:blip r:embed="rId48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1246" y="4431"/>
                                <a:ext cx="245" cy="182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  <p:grpSp>
              <p:nvGrpSpPr>
                <p:cNvPr id="1303" name="Group 86"/>
                <p:cNvGrpSpPr/>
                <p:nvPr/>
              </p:nvGrpSpPr>
              <p:grpSpPr>
                <a:xfrm>
                  <a:off x="6596" y="1188"/>
                  <a:ext cx="3666" cy="2504"/>
                  <a:chOff x="916" y="1278"/>
                  <a:chExt cx="3666" cy="2504"/>
                </a:xfrm>
              </p:grpSpPr>
              <p:grpSp>
                <p:nvGrpSpPr>
                  <p:cNvPr id="1304" name="Group 87"/>
                  <p:cNvGrpSpPr/>
                  <p:nvPr/>
                </p:nvGrpSpPr>
                <p:grpSpPr>
                  <a:xfrm>
                    <a:off x="916" y="1278"/>
                    <a:ext cx="3666" cy="2504"/>
                    <a:chOff x="6863" y="711"/>
                    <a:chExt cx="3666" cy="2504"/>
                  </a:xfrm>
                </p:grpSpPr>
                <p:sp>
                  <p:nvSpPr>
                    <p:cNvPr id="1305" name="Freeform 88"/>
                    <p:cNvSpPr/>
                    <p:nvPr/>
                  </p:nvSpPr>
                  <p:spPr>
                    <a:xfrm>
                      <a:off x="6863" y="711"/>
                      <a:ext cx="3666" cy="2504"/>
                    </a:xfrm>
                    <a:custGeom>
                      <a:avLst/>
                      <a:gdLst/>
                      <a:ahLst/>
                      <a:cxnLst>
                        <a:cxn ang="0">
                          <a:pos x="3" y="542"/>
                        </a:cxn>
                        <a:cxn ang="0">
                          <a:pos x="3" y="2273"/>
                        </a:cxn>
                        <a:cxn ang="0">
                          <a:pos x="0" y="2327"/>
                        </a:cxn>
                        <a:cxn ang="0">
                          <a:pos x="34" y="2356"/>
                        </a:cxn>
                        <a:cxn ang="0">
                          <a:pos x="90" y="2372"/>
                        </a:cxn>
                        <a:cxn ang="0">
                          <a:pos x="148" y="2378"/>
                        </a:cxn>
                        <a:cxn ang="0">
                          <a:pos x="479" y="2379"/>
                        </a:cxn>
                        <a:cxn ang="0">
                          <a:pos x="1886" y="2504"/>
                        </a:cxn>
                        <a:cxn ang="0">
                          <a:pos x="3552" y="2347"/>
                        </a:cxn>
                        <a:cxn ang="0">
                          <a:pos x="3615" y="2319"/>
                        </a:cxn>
                        <a:cxn ang="0">
                          <a:pos x="3645" y="2283"/>
                        </a:cxn>
                        <a:cxn ang="0">
                          <a:pos x="3660" y="2229"/>
                        </a:cxn>
                        <a:cxn ang="0">
                          <a:pos x="3666" y="2179"/>
                        </a:cxn>
                        <a:cxn ang="0">
                          <a:pos x="3666" y="156"/>
                        </a:cxn>
                        <a:cxn ang="0">
                          <a:pos x="3637" y="84"/>
                        </a:cxn>
                        <a:cxn ang="0">
                          <a:pos x="3600" y="39"/>
                        </a:cxn>
                        <a:cxn ang="0">
                          <a:pos x="3531" y="0"/>
                        </a:cxn>
                        <a:cxn ang="0">
                          <a:pos x="117" y="0"/>
                        </a:cxn>
                        <a:cxn ang="0">
                          <a:pos x="75" y="24"/>
                        </a:cxn>
                        <a:cxn ang="0">
                          <a:pos x="22" y="54"/>
                        </a:cxn>
                        <a:cxn ang="0">
                          <a:pos x="0" y="129"/>
                        </a:cxn>
                        <a:cxn ang="0">
                          <a:pos x="0" y="197"/>
                        </a:cxn>
                        <a:cxn ang="0">
                          <a:pos x="3" y="546"/>
                        </a:cxn>
                      </a:cxnLst>
                      <a:pathLst>
                        <a:path w="3666" h="2504">
                          <a:moveTo>
                            <a:pt x="3" y="542"/>
                          </a:moveTo>
                          <a:lnTo>
                            <a:pt x="3" y="2273"/>
                          </a:lnTo>
                          <a:lnTo>
                            <a:pt x="0" y="2327"/>
                          </a:lnTo>
                          <a:lnTo>
                            <a:pt x="34" y="2356"/>
                          </a:lnTo>
                          <a:lnTo>
                            <a:pt x="90" y="2372"/>
                          </a:lnTo>
                          <a:lnTo>
                            <a:pt x="148" y="2378"/>
                          </a:lnTo>
                          <a:lnTo>
                            <a:pt x="479" y="2379"/>
                          </a:lnTo>
                          <a:lnTo>
                            <a:pt x="1886" y="2504"/>
                          </a:lnTo>
                          <a:lnTo>
                            <a:pt x="3552" y="2347"/>
                          </a:lnTo>
                          <a:lnTo>
                            <a:pt x="3615" y="2319"/>
                          </a:lnTo>
                          <a:lnTo>
                            <a:pt x="3645" y="2283"/>
                          </a:lnTo>
                          <a:lnTo>
                            <a:pt x="3660" y="2229"/>
                          </a:lnTo>
                          <a:lnTo>
                            <a:pt x="3666" y="2179"/>
                          </a:lnTo>
                          <a:lnTo>
                            <a:pt x="3666" y="156"/>
                          </a:lnTo>
                          <a:lnTo>
                            <a:pt x="3637" y="84"/>
                          </a:lnTo>
                          <a:lnTo>
                            <a:pt x="3600" y="39"/>
                          </a:lnTo>
                          <a:lnTo>
                            <a:pt x="3531" y="0"/>
                          </a:lnTo>
                          <a:lnTo>
                            <a:pt x="117" y="0"/>
                          </a:lnTo>
                          <a:lnTo>
                            <a:pt x="75" y="24"/>
                          </a:lnTo>
                          <a:lnTo>
                            <a:pt x="22" y="54"/>
                          </a:lnTo>
                          <a:lnTo>
                            <a:pt x="0" y="129"/>
                          </a:lnTo>
                          <a:lnTo>
                            <a:pt x="0" y="197"/>
                          </a:lnTo>
                          <a:lnTo>
                            <a:pt x="3" y="546"/>
                          </a:lnTo>
                        </a:path>
                      </a:pathLst>
                    </a:custGeom>
                    <a:solidFill>
                      <a:srgbClr val="E0E0E0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zh-CN" altLang="en-US"/>
                    </a:p>
                  </p:txBody>
                </p:sp>
                <p:sp>
                  <p:nvSpPr>
                    <p:cNvPr id="1306" name="AutoShape 89"/>
                    <p:cNvSpPr/>
                    <p:nvPr/>
                  </p:nvSpPr>
                  <p:spPr>
                    <a:xfrm>
                      <a:off x="6936" y="771"/>
                      <a:ext cx="3529" cy="2040"/>
                    </a:xfrm>
                    <a:prstGeom prst="roundRect">
                      <a:avLst>
                        <a:gd name="adj" fmla="val 8032"/>
                      </a:avLst>
                    </a:prstGeom>
                    <a:solidFill>
                      <a:srgbClr val="FFFFFF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anchor="t"/>
                    <a:p>
                      <a:endParaRPr lang="zh-CN" altLang="zh-CN" sz="1800" b="0" dirty="0">
                        <a:latin typeface="Calibri" panose="020F0502020204030204" charset="0"/>
                        <a:ea typeface="宋体" panose="02010600030101010101" pitchFamily="2" charset="-122"/>
                      </a:endParaRPr>
                    </a:p>
                  </p:txBody>
                </p:sp>
              </p:grpSp>
              <p:grpSp>
                <p:nvGrpSpPr>
                  <p:cNvPr id="1307" name="Group 90"/>
                  <p:cNvGrpSpPr/>
                  <p:nvPr/>
                </p:nvGrpSpPr>
                <p:grpSpPr>
                  <a:xfrm>
                    <a:off x="986" y="2043"/>
                    <a:ext cx="3536" cy="1668"/>
                    <a:chOff x="4852" y="7326"/>
                    <a:chExt cx="3536" cy="1668"/>
                  </a:xfrm>
                </p:grpSpPr>
                <p:sp>
                  <p:nvSpPr>
                    <p:cNvPr id="1308" name="Line 91"/>
                    <p:cNvSpPr/>
                    <p:nvPr/>
                  </p:nvSpPr>
                  <p:spPr>
                    <a:xfrm flipH="1" flipV="1">
                      <a:off x="5028" y="7326"/>
                      <a:ext cx="930" cy="163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stealth" w="sm" len="lg"/>
                    </a:ln>
                  </p:spPr>
                </p:sp>
                <p:grpSp>
                  <p:nvGrpSpPr>
                    <p:cNvPr id="1309" name="Group 92"/>
                    <p:cNvGrpSpPr/>
                    <p:nvPr/>
                  </p:nvGrpSpPr>
                  <p:grpSpPr>
                    <a:xfrm>
                      <a:off x="4852" y="8424"/>
                      <a:ext cx="3536" cy="570"/>
                      <a:chOff x="6934" y="2577"/>
                      <a:chExt cx="3536" cy="570"/>
                    </a:xfrm>
                  </p:grpSpPr>
                  <p:sp>
                    <p:nvSpPr>
                      <p:cNvPr id="1310" name="Freeform 93"/>
                      <p:cNvSpPr/>
                      <p:nvPr/>
                    </p:nvSpPr>
                    <p:spPr>
                      <a:xfrm>
                        <a:off x="6934" y="2577"/>
                        <a:ext cx="3536" cy="57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3742" y="0"/>
                          </a:cxn>
                          <a:cxn ang="0">
                            <a:pos x="3742" y="294"/>
                          </a:cxn>
                          <a:cxn ang="0">
                            <a:pos x="3742" y="369"/>
                          </a:cxn>
                          <a:cxn ang="0">
                            <a:pos x="3679" y="399"/>
                          </a:cxn>
                          <a:cxn ang="0">
                            <a:pos x="3599" y="405"/>
                          </a:cxn>
                          <a:cxn ang="0">
                            <a:pos x="2011" y="564"/>
                          </a:cxn>
                          <a:cxn ang="0">
                            <a:pos x="1964" y="564"/>
                          </a:cxn>
                          <a:cxn ang="0">
                            <a:pos x="1883" y="570"/>
                          </a:cxn>
                          <a:cxn ang="0">
                            <a:pos x="167" y="429"/>
                          </a:cxn>
                          <a:cxn ang="0">
                            <a:pos x="107" y="429"/>
                          </a:cxn>
                          <a:cxn ang="0">
                            <a:pos x="36" y="399"/>
                          </a:cxn>
                          <a:cxn ang="0">
                            <a:pos x="0" y="369"/>
                          </a:cxn>
                          <a:cxn ang="0">
                            <a:pos x="0" y="0"/>
                          </a:cxn>
                        </a:cxnLst>
                        <a:pathLst>
                          <a:path w="3516" h="570">
                            <a:moveTo>
                              <a:pt x="0" y="0"/>
                            </a:moveTo>
                            <a:lnTo>
                              <a:pt x="3516" y="0"/>
                            </a:lnTo>
                            <a:lnTo>
                              <a:pt x="3516" y="294"/>
                            </a:lnTo>
                            <a:lnTo>
                              <a:pt x="3516" y="369"/>
                            </a:lnTo>
                            <a:lnTo>
                              <a:pt x="3456" y="399"/>
                            </a:lnTo>
                            <a:lnTo>
                              <a:pt x="3382" y="405"/>
                            </a:lnTo>
                            <a:lnTo>
                              <a:pt x="1890" y="564"/>
                            </a:lnTo>
                            <a:lnTo>
                              <a:pt x="1844" y="564"/>
                            </a:lnTo>
                            <a:lnTo>
                              <a:pt x="1770" y="570"/>
                            </a:lnTo>
                            <a:lnTo>
                              <a:pt x="156" y="429"/>
                            </a:lnTo>
                            <a:lnTo>
                              <a:pt x="96" y="429"/>
                            </a:lnTo>
                            <a:lnTo>
                              <a:pt x="36" y="399"/>
                            </a:lnTo>
                            <a:lnTo>
                              <a:pt x="0" y="369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gradFill rotWithShape="0">
                        <a:gsLst>
                          <a:gs pos="0">
                            <a:srgbClr val="000000"/>
                          </a:gs>
                          <a:gs pos="100000">
                            <a:srgbClr val="969696"/>
                          </a:gs>
                        </a:gsLst>
                        <a:lin ang="0" scaled="1"/>
                        <a:tileRect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zh-CN" altLang="en-US"/>
                      </a:p>
                    </p:txBody>
                  </p:sp>
                  <p:sp>
                    <p:nvSpPr>
                      <p:cNvPr id="1311" name="Rectangle 94"/>
                      <p:cNvSpPr/>
                      <p:nvPr/>
                    </p:nvSpPr>
                    <p:spPr>
                      <a:xfrm>
                        <a:off x="9484" y="2577"/>
                        <a:ext cx="404" cy="84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005E76"/>
                          </a:gs>
                          <a:gs pos="50000">
                            <a:srgbClr val="00CCFF"/>
                          </a:gs>
                          <a:gs pos="100000">
                            <a:srgbClr val="005E76"/>
                          </a:gs>
                        </a:gsLst>
                        <a:lin ang="5400000" scaled="1"/>
                        <a:tileRect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anchor="t"/>
                      <a:p>
                        <a:endParaRPr lang="zh-CN" altLang="zh-CN" sz="1800" b="0" dirty="0">
                          <a:latin typeface="Calibri" panose="020F0502020204030204" charset="0"/>
                          <a:ea typeface="宋体" panose="02010600030101010101" pitchFamily="2" charset="-122"/>
                        </a:endParaRPr>
                      </a:p>
                    </p:txBody>
                  </p:sp>
                  <p:sp>
                    <p:nvSpPr>
                      <p:cNvPr id="1312" name="Rectangle 95"/>
                      <p:cNvSpPr/>
                      <p:nvPr/>
                    </p:nvSpPr>
                    <p:spPr>
                      <a:xfrm>
                        <a:off x="7498" y="2583"/>
                        <a:ext cx="404" cy="84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005E76"/>
                          </a:gs>
                          <a:gs pos="50000">
                            <a:srgbClr val="00CCFF"/>
                          </a:gs>
                          <a:gs pos="100000">
                            <a:srgbClr val="005E76"/>
                          </a:gs>
                        </a:gsLst>
                        <a:lin ang="5400000" scaled="1"/>
                        <a:tileRect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  <p:txBody>
                      <a:bodyPr anchor="t"/>
                      <a:p>
                        <a:endParaRPr lang="zh-CN" altLang="zh-CN" sz="1800" b="0" dirty="0">
                          <a:latin typeface="Calibri" panose="020F0502020204030204" charset="0"/>
                          <a:ea typeface="宋体" panose="02010600030101010101" pitchFamily="2" charset="-122"/>
                        </a:endParaRPr>
                      </a:p>
                    </p:txBody>
                  </p:sp>
                  <p:sp>
                    <p:nvSpPr>
                      <p:cNvPr id="1313" name="Oval 96"/>
                      <p:cNvSpPr/>
                      <p:nvPr/>
                    </p:nvSpPr>
                    <p:spPr>
                      <a:xfrm>
                        <a:off x="8612" y="2802"/>
                        <a:ext cx="240" cy="240"/>
                      </a:xfrm>
                      <a:prstGeom prst="ellipse">
                        <a:avLst/>
                      </a:prstGeom>
                      <a:gradFill rotWithShape="0">
                        <a:gsLst>
                          <a:gs pos="0">
                            <a:srgbClr val="000000"/>
                          </a:gs>
                          <a:gs pos="50000">
                            <a:srgbClr val="FFCC00"/>
                          </a:gs>
                          <a:gs pos="100000">
                            <a:srgbClr val="000000"/>
                          </a:gs>
                        </a:gsLst>
                        <a:lin ang="5400000" scaled="1"/>
                        <a:tileRect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 anchor="t"/>
                      <a:p>
                        <a:endParaRPr lang="zh-CN" altLang="zh-CN" sz="1800" b="0" dirty="0">
                          <a:latin typeface="Calibri" panose="020F0502020204030204" charset="0"/>
                          <a:ea typeface="宋体" panose="02010600030101010101" pitchFamily="2" charset="-122"/>
                        </a:endParaRPr>
                      </a:p>
                    </p:txBody>
                  </p:sp>
                  <p:sp>
                    <p:nvSpPr>
                      <p:cNvPr id="1314" name="Line 97"/>
                      <p:cNvSpPr/>
                      <p:nvPr/>
                    </p:nvSpPr>
                    <p:spPr>
                      <a:xfrm>
                        <a:off x="8612" y="2924"/>
                        <a:ext cx="233" cy="0"/>
                      </a:xfrm>
                      <a:prstGeom prst="line">
                        <a:avLst/>
                      </a:prstGeom>
                      <a:ln w="19050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1315" name="Oval 98"/>
                      <p:cNvSpPr/>
                      <p:nvPr/>
                    </p:nvSpPr>
                    <p:spPr>
                      <a:xfrm>
                        <a:off x="9158" y="2664"/>
                        <a:ext cx="180" cy="180"/>
                      </a:xfrm>
                      <a:prstGeom prst="ellipse">
                        <a:avLst/>
                      </a:pr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808080"/>
                          </a:gs>
                        </a:gsLst>
                        <a:path path="shape">
                          <a:fillToRect l="50000" t="50000" r="50000" b="50000"/>
                        </a:path>
                        <a:tileRect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 anchor="t"/>
                      <a:p>
                        <a:endParaRPr lang="zh-CN" altLang="zh-CN" sz="1800" b="0" dirty="0">
                          <a:latin typeface="Calibri" panose="020F0502020204030204" charset="0"/>
                          <a:ea typeface="宋体" panose="02010600030101010101" pitchFamily="2" charset="-122"/>
                        </a:endParaRPr>
                      </a:p>
                    </p:txBody>
                  </p:sp>
                  <p:sp>
                    <p:nvSpPr>
                      <p:cNvPr id="1316" name="Line 99"/>
                      <p:cNvSpPr/>
                      <p:nvPr/>
                    </p:nvSpPr>
                    <p:spPr>
                      <a:xfrm flipH="1">
                        <a:off x="9227" y="2678"/>
                        <a:ext cx="55" cy="138"/>
                      </a:xfrm>
                      <a:prstGeom prst="line">
                        <a:avLst/>
                      </a:prstGeom>
                      <a:ln w="19050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1317" name="Oval 100"/>
                      <p:cNvSpPr/>
                      <p:nvPr/>
                    </p:nvSpPr>
                    <p:spPr>
                      <a:xfrm>
                        <a:off x="8040" y="2664"/>
                        <a:ext cx="180" cy="180"/>
                      </a:xfrm>
                      <a:prstGeom prst="ellipse">
                        <a:avLst/>
                      </a:pr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808080"/>
                          </a:gs>
                        </a:gsLst>
                        <a:path path="shape">
                          <a:fillToRect l="50000" t="50000" r="50000" b="50000"/>
                        </a:path>
                        <a:tileRect/>
                      </a:gra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 anchor="t"/>
                      <a:p>
                        <a:endParaRPr lang="zh-CN" altLang="zh-CN" sz="1800" b="0" dirty="0">
                          <a:latin typeface="Calibri" panose="020F0502020204030204" charset="0"/>
                          <a:ea typeface="宋体" panose="02010600030101010101" pitchFamily="2" charset="-122"/>
                        </a:endParaRPr>
                      </a:p>
                    </p:txBody>
                  </p:sp>
                  <p:sp>
                    <p:nvSpPr>
                      <p:cNvPr id="1318" name="Line 101"/>
                      <p:cNvSpPr/>
                      <p:nvPr/>
                    </p:nvSpPr>
                    <p:spPr>
                      <a:xfrm flipH="1">
                        <a:off x="8109" y="2678"/>
                        <a:ext cx="55" cy="138"/>
                      </a:xfrm>
                      <a:prstGeom prst="line">
                        <a:avLst/>
                      </a:prstGeom>
                      <a:ln w="19050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</p:sp>
                </p:grpSp>
              </p:grpSp>
              <p:grpSp>
                <p:nvGrpSpPr>
                  <p:cNvPr id="1319" name="Group 102"/>
                  <p:cNvGrpSpPr/>
                  <p:nvPr/>
                </p:nvGrpSpPr>
                <p:grpSpPr>
                  <a:xfrm>
                    <a:off x="986" y="1329"/>
                    <a:ext cx="3529" cy="1785"/>
                    <a:chOff x="1116" y="4089"/>
                    <a:chExt cx="3529" cy="1785"/>
                  </a:xfrm>
                </p:grpSpPr>
                <p:sp>
                  <p:nvSpPr>
                    <p:cNvPr id="1320" name="Freeform 103"/>
                    <p:cNvSpPr/>
                    <p:nvPr/>
                  </p:nvSpPr>
                  <p:spPr>
                    <a:xfrm>
                      <a:off x="1278" y="4382"/>
                      <a:ext cx="3200" cy="47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397"/>
                        </a:cxn>
                        <a:cxn ang="0">
                          <a:pos x="460" y="196"/>
                        </a:cxn>
                        <a:cxn ang="0">
                          <a:pos x="900" y="76"/>
                        </a:cxn>
                        <a:cxn ang="0">
                          <a:pos x="1340" y="16"/>
                        </a:cxn>
                        <a:cxn ang="0">
                          <a:pos x="1780" y="16"/>
                        </a:cxn>
                        <a:cxn ang="0">
                          <a:pos x="2370" y="115"/>
                        </a:cxn>
                        <a:cxn ang="0">
                          <a:pos x="2840" y="295"/>
                        </a:cxn>
                        <a:cxn ang="0">
                          <a:pos x="3200" y="475"/>
                        </a:cxn>
                      </a:cxnLst>
                      <a:pathLst>
                        <a:path w="3200" h="475">
                          <a:moveTo>
                            <a:pt x="0" y="397"/>
                          </a:moveTo>
                          <a:cubicBezTo>
                            <a:pt x="155" y="323"/>
                            <a:pt x="310" y="250"/>
                            <a:pt x="460" y="196"/>
                          </a:cubicBezTo>
                          <a:cubicBezTo>
                            <a:pt x="610" y="142"/>
                            <a:pt x="753" y="106"/>
                            <a:pt x="900" y="76"/>
                          </a:cubicBezTo>
                          <a:cubicBezTo>
                            <a:pt x="1047" y="46"/>
                            <a:pt x="1193" y="26"/>
                            <a:pt x="1340" y="16"/>
                          </a:cubicBezTo>
                          <a:cubicBezTo>
                            <a:pt x="1487" y="6"/>
                            <a:pt x="1608" y="0"/>
                            <a:pt x="1780" y="16"/>
                          </a:cubicBezTo>
                          <a:cubicBezTo>
                            <a:pt x="1952" y="32"/>
                            <a:pt x="2193" y="69"/>
                            <a:pt x="2370" y="115"/>
                          </a:cubicBezTo>
                          <a:cubicBezTo>
                            <a:pt x="2547" y="161"/>
                            <a:pt x="2702" y="235"/>
                            <a:pt x="2840" y="295"/>
                          </a:cubicBezTo>
                          <a:cubicBezTo>
                            <a:pt x="2978" y="355"/>
                            <a:pt x="3089" y="415"/>
                            <a:pt x="3200" y="475"/>
                          </a:cubicBezTo>
                        </a:path>
                      </a:pathLst>
                    </a:custGeom>
                    <a:noFill/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zh-CN" altLang="en-US"/>
                    </a:p>
                  </p:txBody>
                </p:sp>
                <p:sp>
                  <p:nvSpPr>
                    <p:cNvPr id="1321" name="Freeform 104"/>
                    <p:cNvSpPr/>
                    <p:nvPr/>
                  </p:nvSpPr>
                  <p:spPr>
                    <a:xfrm>
                      <a:off x="1308" y="4545"/>
                      <a:ext cx="3060" cy="46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413"/>
                        </a:cxn>
                        <a:cxn ang="0">
                          <a:pos x="402" y="219"/>
                        </a:cxn>
                        <a:cxn ang="0">
                          <a:pos x="798" y="99"/>
                        </a:cxn>
                        <a:cxn ang="0">
                          <a:pos x="1171" y="26"/>
                        </a:cxn>
                        <a:cxn ang="0">
                          <a:pos x="1478" y="3"/>
                        </a:cxn>
                        <a:cxn ang="0">
                          <a:pos x="1703" y="11"/>
                        </a:cxn>
                        <a:cxn ang="0">
                          <a:pos x="1930" y="43"/>
                        </a:cxn>
                        <a:cxn ang="0">
                          <a:pos x="2316" y="135"/>
                        </a:cxn>
                        <a:cxn ang="0">
                          <a:pos x="2718" y="279"/>
                        </a:cxn>
                        <a:cxn ang="0">
                          <a:pos x="3060" y="463"/>
                        </a:cxn>
                      </a:cxnLst>
                      <a:pathLst>
                        <a:path w="3060" h="463">
                          <a:moveTo>
                            <a:pt x="0" y="413"/>
                          </a:moveTo>
                          <a:cubicBezTo>
                            <a:pt x="67" y="381"/>
                            <a:pt x="269" y="271"/>
                            <a:pt x="402" y="219"/>
                          </a:cubicBezTo>
                          <a:cubicBezTo>
                            <a:pt x="535" y="167"/>
                            <a:pt x="670" y="131"/>
                            <a:pt x="798" y="99"/>
                          </a:cubicBezTo>
                          <a:cubicBezTo>
                            <a:pt x="926" y="67"/>
                            <a:pt x="1058" y="42"/>
                            <a:pt x="1171" y="26"/>
                          </a:cubicBezTo>
                          <a:cubicBezTo>
                            <a:pt x="1284" y="10"/>
                            <a:pt x="1389" y="6"/>
                            <a:pt x="1478" y="3"/>
                          </a:cubicBezTo>
                          <a:cubicBezTo>
                            <a:pt x="1567" y="0"/>
                            <a:pt x="1628" y="4"/>
                            <a:pt x="1703" y="11"/>
                          </a:cubicBezTo>
                          <a:cubicBezTo>
                            <a:pt x="1778" y="18"/>
                            <a:pt x="1828" y="22"/>
                            <a:pt x="1930" y="43"/>
                          </a:cubicBezTo>
                          <a:cubicBezTo>
                            <a:pt x="2032" y="64"/>
                            <a:pt x="2185" y="96"/>
                            <a:pt x="2316" y="135"/>
                          </a:cubicBezTo>
                          <a:cubicBezTo>
                            <a:pt x="2447" y="174"/>
                            <a:pt x="2594" y="224"/>
                            <a:pt x="2718" y="279"/>
                          </a:cubicBezTo>
                          <a:cubicBezTo>
                            <a:pt x="2842" y="334"/>
                            <a:pt x="2989" y="425"/>
                            <a:pt x="3060" y="463"/>
                          </a:cubicBezTo>
                        </a:path>
                      </a:pathLst>
                    </a:custGeom>
                    <a:noFill/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zh-CN" altLang="en-US"/>
                    </a:p>
                  </p:txBody>
                </p:sp>
                <p:sp>
                  <p:nvSpPr>
                    <p:cNvPr id="1322" name="Freeform 105"/>
                    <p:cNvSpPr/>
                    <p:nvPr/>
                  </p:nvSpPr>
                  <p:spPr>
                    <a:xfrm>
                      <a:off x="1568" y="5121"/>
                      <a:ext cx="2510" cy="35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351"/>
                        </a:cxn>
                        <a:cxn ang="0">
                          <a:pos x="190" y="241"/>
                        </a:cxn>
                        <a:cxn ang="0">
                          <a:pos x="544" y="99"/>
                        </a:cxn>
                        <a:cxn ang="0">
                          <a:pos x="896" y="27"/>
                        </a:cxn>
                        <a:cxn ang="0">
                          <a:pos x="1228" y="3"/>
                        </a:cxn>
                        <a:cxn ang="0">
                          <a:pos x="1469" y="8"/>
                        </a:cxn>
                        <a:cxn ang="0">
                          <a:pos x="1660" y="42"/>
                        </a:cxn>
                        <a:cxn ang="0">
                          <a:pos x="1871" y="87"/>
                        </a:cxn>
                        <a:cxn ang="0">
                          <a:pos x="2100" y="161"/>
                        </a:cxn>
                        <a:cxn ang="0">
                          <a:pos x="2290" y="251"/>
                        </a:cxn>
                        <a:cxn ang="0">
                          <a:pos x="2510" y="351"/>
                        </a:cxn>
                      </a:cxnLst>
                      <a:pathLst>
                        <a:path w="2510" h="351">
                          <a:moveTo>
                            <a:pt x="0" y="351"/>
                          </a:moveTo>
                          <a:cubicBezTo>
                            <a:pt x="32" y="333"/>
                            <a:pt x="99" y="283"/>
                            <a:pt x="190" y="241"/>
                          </a:cubicBezTo>
                          <a:cubicBezTo>
                            <a:pt x="281" y="199"/>
                            <a:pt x="426" y="135"/>
                            <a:pt x="544" y="99"/>
                          </a:cubicBezTo>
                          <a:cubicBezTo>
                            <a:pt x="662" y="63"/>
                            <a:pt x="782" y="43"/>
                            <a:pt x="896" y="27"/>
                          </a:cubicBezTo>
                          <a:cubicBezTo>
                            <a:pt x="1010" y="11"/>
                            <a:pt x="1133" y="6"/>
                            <a:pt x="1228" y="3"/>
                          </a:cubicBezTo>
                          <a:cubicBezTo>
                            <a:pt x="1323" y="0"/>
                            <a:pt x="1397" y="1"/>
                            <a:pt x="1469" y="8"/>
                          </a:cubicBezTo>
                          <a:cubicBezTo>
                            <a:pt x="1541" y="15"/>
                            <a:pt x="1593" y="29"/>
                            <a:pt x="1660" y="42"/>
                          </a:cubicBezTo>
                          <a:cubicBezTo>
                            <a:pt x="1727" y="55"/>
                            <a:pt x="1798" y="67"/>
                            <a:pt x="1871" y="87"/>
                          </a:cubicBezTo>
                          <a:cubicBezTo>
                            <a:pt x="1944" y="107"/>
                            <a:pt x="2030" y="134"/>
                            <a:pt x="2100" y="161"/>
                          </a:cubicBezTo>
                          <a:cubicBezTo>
                            <a:pt x="2170" y="188"/>
                            <a:pt x="2222" y="219"/>
                            <a:pt x="2290" y="251"/>
                          </a:cubicBezTo>
                          <a:cubicBezTo>
                            <a:pt x="2358" y="283"/>
                            <a:pt x="2464" y="330"/>
                            <a:pt x="2510" y="351"/>
                          </a:cubicBezTo>
                        </a:path>
                      </a:pathLst>
                    </a:custGeom>
                    <a:noFill/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p>
                      <a:endParaRPr lang="zh-CN" altLang="en-US"/>
                    </a:p>
                  </p:txBody>
                </p:sp>
                <p:sp>
                  <p:nvSpPr>
                    <p:cNvPr id="1323" name="Line 106"/>
                    <p:cNvSpPr/>
                    <p:nvPr/>
                  </p:nvSpPr>
                  <p:spPr>
                    <a:xfrm flipH="1">
                      <a:off x="1138" y="4959"/>
                      <a:ext cx="180" cy="1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24" name="Line 107"/>
                    <p:cNvSpPr/>
                    <p:nvPr/>
                  </p:nvSpPr>
                  <p:spPr>
                    <a:xfrm flipH="1" flipV="1">
                      <a:off x="1210" y="4623"/>
                      <a:ext cx="76" cy="159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25" name="Line 108"/>
                    <p:cNvSpPr/>
                    <p:nvPr/>
                  </p:nvSpPr>
                  <p:spPr>
                    <a:xfrm flipV="1">
                      <a:off x="4472" y="4683"/>
                      <a:ext cx="98" cy="16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26" name="Line 109"/>
                    <p:cNvSpPr/>
                    <p:nvPr/>
                  </p:nvSpPr>
                  <p:spPr>
                    <a:xfrm flipV="1">
                      <a:off x="3656" y="4332"/>
                      <a:ext cx="60" cy="16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27" name="Line 110"/>
                    <p:cNvSpPr/>
                    <p:nvPr/>
                  </p:nvSpPr>
                  <p:spPr>
                    <a:xfrm flipH="1">
                      <a:off x="3220" y="4242"/>
                      <a:ext cx="22" cy="171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28" name="Line 111"/>
                    <p:cNvSpPr/>
                    <p:nvPr/>
                  </p:nvSpPr>
                  <p:spPr>
                    <a:xfrm>
                      <a:off x="2808" y="4233"/>
                      <a:ext cx="0" cy="14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29" name="Line 112"/>
                    <p:cNvSpPr/>
                    <p:nvPr/>
                  </p:nvSpPr>
                  <p:spPr>
                    <a:xfrm flipV="1">
                      <a:off x="2546" y="4227"/>
                      <a:ext cx="0" cy="171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30" name="Line 113"/>
                    <p:cNvSpPr/>
                    <p:nvPr/>
                  </p:nvSpPr>
                  <p:spPr>
                    <a:xfrm>
                      <a:off x="2282" y="4257"/>
                      <a:ext cx="24" cy="18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31" name="Line 114"/>
                    <p:cNvSpPr/>
                    <p:nvPr/>
                  </p:nvSpPr>
                  <p:spPr>
                    <a:xfrm rot="60000">
                      <a:off x="2050" y="4308"/>
                      <a:ext cx="46" cy="159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32" name="Line 115"/>
                    <p:cNvSpPr/>
                    <p:nvPr/>
                  </p:nvSpPr>
                  <p:spPr>
                    <a:xfrm rot="-60000">
                      <a:off x="1886" y="4332"/>
                      <a:ext cx="52" cy="18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33" name="Line 116"/>
                    <p:cNvSpPr/>
                    <p:nvPr/>
                  </p:nvSpPr>
                  <p:spPr>
                    <a:xfrm>
                      <a:off x="1562" y="4452"/>
                      <a:ext cx="68" cy="16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34" name="Line 117"/>
                    <p:cNvSpPr/>
                    <p:nvPr/>
                  </p:nvSpPr>
                  <p:spPr>
                    <a:xfrm>
                      <a:off x="1466" y="4497"/>
                      <a:ext cx="68" cy="16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35" name="Line 118"/>
                    <p:cNvSpPr/>
                    <p:nvPr/>
                  </p:nvSpPr>
                  <p:spPr>
                    <a:xfrm flipV="1">
                      <a:off x="4322" y="4677"/>
                      <a:ext cx="54" cy="9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36" name="Line 119"/>
                    <p:cNvSpPr/>
                    <p:nvPr/>
                  </p:nvSpPr>
                  <p:spPr>
                    <a:xfrm rot="300000" flipV="1">
                      <a:off x="4398" y="4700"/>
                      <a:ext cx="60" cy="12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37" name="Line 120"/>
                    <p:cNvSpPr/>
                    <p:nvPr/>
                  </p:nvSpPr>
                  <p:spPr>
                    <a:xfrm rot="-240000" flipV="1">
                      <a:off x="4230" y="4637"/>
                      <a:ext cx="67" cy="9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38" name="Line 121"/>
                    <p:cNvSpPr/>
                    <p:nvPr/>
                  </p:nvSpPr>
                  <p:spPr>
                    <a:xfrm flipH="1">
                      <a:off x="4158" y="4602"/>
                      <a:ext cx="52" cy="9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39" name="Line 122"/>
                    <p:cNvSpPr/>
                    <p:nvPr/>
                  </p:nvSpPr>
                  <p:spPr>
                    <a:xfrm rot="120000" flipH="1">
                      <a:off x="3992" y="4537"/>
                      <a:ext cx="30" cy="83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40" name="Line 123"/>
                    <p:cNvSpPr/>
                    <p:nvPr/>
                  </p:nvSpPr>
                  <p:spPr>
                    <a:xfrm flipH="1">
                      <a:off x="4082" y="4587"/>
                      <a:ext cx="30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41" name="Line 124"/>
                    <p:cNvSpPr/>
                    <p:nvPr/>
                  </p:nvSpPr>
                  <p:spPr>
                    <a:xfrm rot="120000" flipH="1">
                      <a:off x="3902" y="4503"/>
                      <a:ext cx="30" cy="77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42" name="Line 125"/>
                    <p:cNvSpPr/>
                    <p:nvPr/>
                  </p:nvSpPr>
                  <p:spPr>
                    <a:xfrm flipH="1">
                      <a:off x="3812" y="4458"/>
                      <a:ext cx="38" cy="9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43" name="Line 126"/>
                    <p:cNvSpPr/>
                    <p:nvPr/>
                  </p:nvSpPr>
                  <p:spPr>
                    <a:xfrm flipH="1">
                      <a:off x="3738" y="4443"/>
                      <a:ext cx="28" cy="7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44" name="Line 127"/>
                    <p:cNvSpPr/>
                    <p:nvPr/>
                  </p:nvSpPr>
                  <p:spPr>
                    <a:xfrm flipH="1">
                      <a:off x="3580" y="4398"/>
                      <a:ext cx="24" cy="8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45" name="Line 128"/>
                    <p:cNvSpPr/>
                    <p:nvPr/>
                  </p:nvSpPr>
                  <p:spPr>
                    <a:xfrm rot="420000" flipH="1">
                      <a:off x="3491" y="4366"/>
                      <a:ext cx="20" cy="93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46" name="Line 129"/>
                    <p:cNvSpPr/>
                    <p:nvPr/>
                  </p:nvSpPr>
                  <p:spPr>
                    <a:xfrm rot="180000" flipH="1">
                      <a:off x="3398" y="4366"/>
                      <a:ext cx="16" cy="79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47" name="Line 130"/>
                    <p:cNvSpPr/>
                    <p:nvPr/>
                  </p:nvSpPr>
                  <p:spPr>
                    <a:xfrm rot="240000" flipH="1">
                      <a:off x="3310" y="4345"/>
                      <a:ext cx="8" cy="8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48" name="Line 131"/>
                    <p:cNvSpPr/>
                    <p:nvPr/>
                  </p:nvSpPr>
                  <p:spPr>
                    <a:xfrm rot="120000">
                      <a:off x="3136" y="4315"/>
                      <a:ext cx="1" cy="97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49" name="Line 132"/>
                    <p:cNvSpPr/>
                    <p:nvPr/>
                  </p:nvSpPr>
                  <p:spPr>
                    <a:xfrm>
                      <a:off x="3062" y="4323"/>
                      <a:ext cx="0" cy="7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50" name="Line 133"/>
                    <p:cNvSpPr/>
                    <p:nvPr/>
                  </p:nvSpPr>
                  <p:spPr>
                    <a:xfrm>
                      <a:off x="2980" y="4294"/>
                      <a:ext cx="0" cy="9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51" name="Line 134"/>
                    <p:cNvSpPr/>
                    <p:nvPr/>
                  </p:nvSpPr>
                  <p:spPr>
                    <a:xfrm>
                      <a:off x="2898" y="4310"/>
                      <a:ext cx="0" cy="7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52" name="Line 135"/>
                    <p:cNvSpPr/>
                    <p:nvPr/>
                  </p:nvSpPr>
                  <p:spPr>
                    <a:xfrm>
                      <a:off x="2764" y="4308"/>
                      <a:ext cx="0" cy="7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53" name="Line 136"/>
                    <p:cNvSpPr/>
                    <p:nvPr/>
                  </p:nvSpPr>
                  <p:spPr>
                    <a:xfrm>
                      <a:off x="2710" y="4317"/>
                      <a:ext cx="0" cy="6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54" name="Line 137"/>
                    <p:cNvSpPr/>
                    <p:nvPr/>
                  </p:nvSpPr>
                  <p:spPr>
                    <a:xfrm>
                      <a:off x="2658" y="4318"/>
                      <a:ext cx="0" cy="7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55" name="Line 138"/>
                    <p:cNvSpPr/>
                    <p:nvPr/>
                  </p:nvSpPr>
                  <p:spPr>
                    <a:xfrm>
                      <a:off x="2590" y="4318"/>
                      <a:ext cx="0" cy="81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56" name="Line 139"/>
                    <p:cNvSpPr/>
                    <p:nvPr/>
                  </p:nvSpPr>
                  <p:spPr>
                    <a:xfrm>
                      <a:off x="2500" y="4331"/>
                      <a:ext cx="0" cy="7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57" name="Line 140"/>
                    <p:cNvSpPr/>
                    <p:nvPr/>
                  </p:nvSpPr>
                  <p:spPr>
                    <a:xfrm rot="180000">
                      <a:off x="2440" y="4332"/>
                      <a:ext cx="14" cy="7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58" name="Line 141"/>
                    <p:cNvSpPr/>
                    <p:nvPr/>
                  </p:nvSpPr>
                  <p:spPr>
                    <a:xfrm>
                      <a:off x="2388" y="4323"/>
                      <a:ext cx="14" cy="9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59" name="Line 142"/>
                    <p:cNvSpPr/>
                    <p:nvPr/>
                  </p:nvSpPr>
                  <p:spPr>
                    <a:xfrm>
                      <a:off x="2342" y="4338"/>
                      <a:ext cx="16" cy="8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60" name="Line 143"/>
                    <p:cNvSpPr/>
                    <p:nvPr/>
                  </p:nvSpPr>
                  <p:spPr>
                    <a:xfrm rot="-120000">
                      <a:off x="2254" y="4355"/>
                      <a:ext cx="14" cy="7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61" name="Line 144"/>
                    <p:cNvSpPr/>
                    <p:nvPr/>
                  </p:nvSpPr>
                  <p:spPr>
                    <a:xfrm>
                      <a:off x="2208" y="4370"/>
                      <a:ext cx="22" cy="7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62" name="Line 145"/>
                    <p:cNvSpPr/>
                    <p:nvPr/>
                  </p:nvSpPr>
                  <p:spPr>
                    <a:xfrm>
                      <a:off x="2156" y="4368"/>
                      <a:ext cx="30" cy="9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63" name="Line 146"/>
                    <p:cNvSpPr/>
                    <p:nvPr/>
                  </p:nvSpPr>
                  <p:spPr>
                    <a:xfrm>
                      <a:off x="2118" y="4384"/>
                      <a:ext cx="22" cy="7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64" name="Line 147"/>
                    <p:cNvSpPr/>
                    <p:nvPr/>
                  </p:nvSpPr>
                  <p:spPr>
                    <a:xfrm>
                      <a:off x="1998" y="4422"/>
                      <a:ext cx="22" cy="7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65" name="Line 148"/>
                    <p:cNvSpPr/>
                    <p:nvPr/>
                  </p:nvSpPr>
                  <p:spPr>
                    <a:xfrm>
                      <a:off x="1848" y="4437"/>
                      <a:ext cx="30" cy="9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66" name="Line 149"/>
                    <p:cNvSpPr/>
                    <p:nvPr/>
                  </p:nvSpPr>
                  <p:spPr>
                    <a:xfrm rot="120000">
                      <a:off x="1780" y="4452"/>
                      <a:ext cx="38" cy="9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67" name="Line 150"/>
                    <p:cNvSpPr/>
                    <p:nvPr/>
                  </p:nvSpPr>
                  <p:spPr>
                    <a:xfrm>
                      <a:off x="1728" y="4475"/>
                      <a:ext cx="30" cy="9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68" name="Line 151"/>
                    <p:cNvSpPr/>
                    <p:nvPr/>
                  </p:nvSpPr>
                  <p:spPr>
                    <a:xfrm>
                      <a:off x="1660" y="4503"/>
                      <a:ext cx="30" cy="9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69" name="Line 152"/>
                    <p:cNvSpPr/>
                    <p:nvPr/>
                  </p:nvSpPr>
                  <p:spPr>
                    <a:xfrm rot="60000">
                      <a:off x="1540" y="4548"/>
                      <a:ext cx="46" cy="9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70" name="Line 153"/>
                    <p:cNvSpPr/>
                    <p:nvPr/>
                  </p:nvSpPr>
                  <p:spPr>
                    <a:xfrm>
                      <a:off x="1420" y="4593"/>
                      <a:ext cx="52" cy="99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71" name="Line 154"/>
                    <p:cNvSpPr/>
                    <p:nvPr/>
                  </p:nvSpPr>
                  <p:spPr>
                    <a:xfrm>
                      <a:off x="1368" y="4623"/>
                      <a:ext cx="38" cy="9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72" name="Line 155"/>
                    <p:cNvSpPr/>
                    <p:nvPr/>
                  </p:nvSpPr>
                  <p:spPr>
                    <a:xfrm>
                      <a:off x="1300" y="4662"/>
                      <a:ext cx="46" cy="9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73" name="Line 156"/>
                    <p:cNvSpPr/>
                    <p:nvPr/>
                  </p:nvSpPr>
                  <p:spPr>
                    <a:xfrm flipH="1">
                      <a:off x="3978" y="5484"/>
                      <a:ext cx="90" cy="15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74" name="Line 157"/>
                    <p:cNvSpPr/>
                    <p:nvPr/>
                  </p:nvSpPr>
                  <p:spPr>
                    <a:xfrm rot="-60000" flipH="1">
                      <a:off x="3948" y="5436"/>
                      <a:ext cx="42" cy="6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75" name="Line 158"/>
                    <p:cNvSpPr/>
                    <p:nvPr/>
                  </p:nvSpPr>
                  <p:spPr>
                    <a:xfrm flipH="1">
                      <a:off x="3870" y="5388"/>
                      <a:ext cx="30" cy="7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76" name="Line 159"/>
                    <p:cNvSpPr/>
                    <p:nvPr/>
                  </p:nvSpPr>
                  <p:spPr>
                    <a:xfrm flipH="1">
                      <a:off x="3780" y="5352"/>
                      <a:ext cx="36" cy="7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77" name="Line 160"/>
                    <p:cNvSpPr/>
                    <p:nvPr/>
                  </p:nvSpPr>
                  <p:spPr>
                    <a:xfrm flipH="1">
                      <a:off x="3702" y="5316"/>
                      <a:ext cx="36" cy="7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78" name="Line 161"/>
                    <p:cNvSpPr/>
                    <p:nvPr/>
                  </p:nvSpPr>
                  <p:spPr>
                    <a:xfrm rot="120000" flipH="1">
                      <a:off x="3620" y="5274"/>
                      <a:ext cx="48" cy="12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79" name="Line 162"/>
                    <p:cNvSpPr/>
                    <p:nvPr/>
                  </p:nvSpPr>
                  <p:spPr>
                    <a:xfrm rot="240000" flipH="1">
                      <a:off x="3556" y="5258"/>
                      <a:ext cx="24" cy="8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80" name="Line 163"/>
                    <p:cNvSpPr/>
                    <p:nvPr/>
                  </p:nvSpPr>
                  <p:spPr>
                    <a:xfrm rot="420000" flipH="1">
                      <a:off x="3489" y="5237"/>
                      <a:ext cx="14" cy="8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81" name="Line 164"/>
                    <p:cNvSpPr/>
                    <p:nvPr/>
                  </p:nvSpPr>
                  <p:spPr>
                    <a:xfrm flipH="1">
                      <a:off x="3414" y="5220"/>
                      <a:ext cx="18" cy="7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82" name="Line 165"/>
                    <p:cNvSpPr/>
                    <p:nvPr/>
                  </p:nvSpPr>
                  <p:spPr>
                    <a:xfrm flipH="1">
                      <a:off x="3348" y="5202"/>
                      <a:ext cx="24" cy="9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83" name="Line 166"/>
                    <p:cNvSpPr/>
                    <p:nvPr/>
                  </p:nvSpPr>
                  <p:spPr>
                    <a:xfrm flipH="1">
                      <a:off x="3264" y="5178"/>
                      <a:ext cx="48" cy="19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84" name="Line 167"/>
                    <p:cNvSpPr/>
                    <p:nvPr/>
                  </p:nvSpPr>
                  <p:spPr>
                    <a:xfrm flipH="1">
                      <a:off x="3228" y="5178"/>
                      <a:ext cx="12" cy="7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85" name="Line 168"/>
                    <p:cNvSpPr/>
                    <p:nvPr/>
                  </p:nvSpPr>
                  <p:spPr>
                    <a:xfrm rot="-180000" flipH="1">
                      <a:off x="3156" y="5154"/>
                      <a:ext cx="12" cy="8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86" name="Line 169"/>
                    <p:cNvSpPr/>
                    <p:nvPr/>
                  </p:nvSpPr>
                  <p:spPr>
                    <a:xfrm flipH="1">
                      <a:off x="3082" y="5148"/>
                      <a:ext cx="6" cy="9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87" name="Line 170"/>
                    <p:cNvSpPr/>
                    <p:nvPr/>
                  </p:nvSpPr>
                  <p:spPr>
                    <a:xfrm flipH="1">
                      <a:off x="3024" y="5126"/>
                      <a:ext cx="0" cy="9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88" name="Line 171"/>
                    <p:cNvSpPr/>
                    <p:nvPr/>
                  </p:nvSpPr>
                  <p:spPr>
                    <a:xfrm rot="60000">
                      <a:off x="2966" y="5130"/>
                      <a:ext cx="0" cy="12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89" name="Line 172"/>
                    <p:cNvSpPr/>
                    <p:nvPr/>
                  </p:nvSpPr>
                  <p:spPr>
                    <a:xfrm>
                      <a:off x="2910" y="5136"/>
                      <a:ext cx="0" cy="8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90" name="Line 173"/>
                    <p:cNvSpPr/>
                    <p:nvPr/>
                  </p:nvSpPr>
                  <p:spPr>
                    <a:xfrm>
                      <a:off x="2848" y="5118"/>
                      <a:ext cx="0" cy="91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91" name="Line 174"/>
                    <p:cNvSpPr/>
                    <p:nvPr/>
                  </p:nvSpPr>
                  <p:spPr>
                    <a:xfrm>
                      <a:off x="2796" y="5124"/>
                      <a:ext cx="0" cy="9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92" name="Line 175"/>
                    <p:cNvSpPr/>
                    <p:nvPr/>
                  </p:nvSpPr>
                  <p:spPr>
                    <a:xfrm>
                      <a:off x="2730" y="5124"/>
                      <a:ext cx="0" cy="8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93" name="Line 176"/>
                    <p:cNvSpPr/>
                    <p:nvPr/>
                  </p:nvSpPr>
                  <p:spPr>
                    <a:xfrm rot="-120000">
                      <a:off x="2676" y="5136"/>
                      <a:ext cx="0" cy="18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94" name="Line 177"/>
                    <p:cNvSpPr/>
                    <p:nvPr/>
                  </p:nvSpPr>
                  <p:spPr>
                    <a:xfrm rot="240000">
                      <a:off x="2618" y="5126"/>
                      <a:ext cx="6" cy="88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95" name="Line 178"/>
                    <p:cNvSpPr/>
                    <p:nvPr/>
                  </p:nvSpPr>
                  <p:spPr>
                    <a:xfrm rot="120000">
                      <a:off x="2556" y="5138"/>
                      <a:ext cx="12" cy="87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96" name="Line 179"/>
                    <p:cNvSpPr/>
                    <p:nvPr/>
                  </p:nvSpPr>
                  <p:spPr>
                    <a:xfrm rot="120000">
                      <a:off x="2484" y="5154"/>
                      <a:ext cx="18" cy="8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97" name="Line 180"/>
                    <p:cNvSpPr/>
                    <p:nvPr/>
                  </p:nvSpPr>
                  <p:spPr>
                    <a:xfrm rot="120000">
                      <a:off x="2418" y="5160"/>
                      <a:ext cx="24" cy="9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98" name="Line 181"/>
                    <p:cNvSpPr/>
                    <p:nvPr/>
                  </p:nvSpPr>
                  <p:spPr>
                    <a:xfrm rot="-60000">
                      <a:off x="2358" y="5172"/>
                      <a:ext cx="36" cy="14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399" name="Line 182"/>
                    <p:cNvSpPr/>
                    <p:nvPr/>
                  </p:nvSpPr>
                  <p:spPr>
                    <a:xfrm>
                      <a:off x="2304" y="5184"/>
                      <a:ext cx="24" cy="8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00" name="Line 183"/>
                    <p:cNvSpPr/>
                    <p:nvPr/>
                  </p:nvSpPr>
                  <p:spPr>
                    <a:xfrm>
                      <a:off x="2250" y="5190"/>
                      <a:ext cx="30" cy="9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01" name="Line 184"/>
                    <p:cNvSpPr/>
                    <p:nvPr/>
                  </p:nvSpPr>
                  <p:spPr>
                    <a:xfrm>
                      <a:off x="2202" y="5202"/>
                      <a:ext cx="24" cy="9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02" name="Line 185"/>
                    <p:cNvSpPr/>
                    <p:nvPr/>
                  </p:nvSpPr>
                  <p:spPr>
                    <a:xfrm>
                      <a:off x="2146" y="5226"/>
                      <a:ext cx="30" cy="8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03" name="Line 186"/>
                    <p:cNvSpPr/>
                    <p:nvPr/>
                  </p:nvSpPr>
                  <p:spPr>
                    <a:xfrm>
                      <a:off x="2094" y="5232"/>
                      <a:ext cx="60" cy="19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04" name="Line 187"/>
                    <p:cNvSpPr/>
                    <p:nvPr/>
                  </p:nvSpPr>
                  <p:spPr>
                    <a:xfrm rot="-60000">
                      <a:off x="2064" y="5250"/>
                      <a:ext cx="24" cy="8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05" name="Line 188"/>
                    <p:cNvSpPr/>
                    <p:nvPr/>
                  </p:nvSpPr>
                  <p:spPr>
                    <a:xfrm rot="-180000">
                      <a:off x="2036" y="5256"/>
                      <a:ext cx="18" cy="7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06" name="Line 189"/>
                    <p:cNvSpPr/>
                    <p:nvPr/>
                  </p:nvSpPr>
                  <p:spPr>
                    <a:xfrm>
                      <a:off x="1998" y="5262"/>
                      <a:ext cx="30" cy="8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07" name="Line 190"/>
                    <p:cNvSpPr/>
                    <p:nvPr/>
                  </p:nvSpPr>
                  <p:spPr>
                    <a:xfrm rot="120000">
                      <a:off x="1956" y="5274"/>
                      <a:ext cx="36" cy="8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08" name="Line 191"/>
                    <p:cNvSpPr/>
                    <p:nvPr/>
                  </p:nvSpPr>
                  <p:spPr>
                    <a:xfrm>
                      <a:off x="1926" y="5286"/>
                      <a:ext cx="48" cy="138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09" name="Line 192"/>
                    <p:cNvSpPr/>
                    <p:nvPr/>
                  </p:nvSpPr>
                  <p:spPr>
                    <a:xfrm rot="360000">
                      <a:off x="1890" y="5316"/>
                      <a:ext cx="36" cy="7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10" name="Line 193"/>
                    <p:cNvSpPr/>
                    <p:nvPr/>
                  </p:nvSpPr>
                  <p:spPr>
                    <a:xfrm rot="-120000">
                      <a:off x="1860" y="5324"/>
                      <a:ext cx="36" cy="9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11" name="Line 194"/>
                    <p:cNvSpPr/>
                    <p:nvPr/>
                  </p:nvSpPr>
                  <p:spPr>
                    <a:xfrm>
                      <a:off x="1818" y="5346"/>
                      <a:ext cx="36" cy="7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12" name="Line 195"/>
                    <p:cNvSpPr/>
                    <p:nvPr/>
                  </p:nvSpPr>
                  <p:spPr>
                    <a:xfrm>
                      <a:off x="1782" y="5358"/>
                      <a:ext cx="36" cy="78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13" name="Line 196"/>
                    <p:cNvSpPr/>
                    <p:nvPr/>
                  </p:nvSpPr>
                  <p:spPr>
                    <a:xfrm>
                      <a:off x="1740" y="5370"/>
                      <a:ext cx="66" cy="13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14" name="Line 197"/>
                    <p:cNvSpPr/>
                    <p:nvPr/>
                  </p:nvSpPr>
                  <p:spPr>
                    <a:xfrm>
                      <a:off x="1694" y="5402"/>
                      <a:ext cx="48" cy="8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15" name="Line 198"/>
                    <p:cNvSpPr/>
                    <p:nvPr/>
                  </p:nvSpPr>
                  <p:spPr>
                    <a:xfrm>
                      <a:off x="1644" y="5418"/>
                      <a:ext cx="96" cy="18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16" name="Line 199"/>
                    <p:cNvSpPr/>
                    <p:nvPr/>
                  </p:nvSpPr>
                  <p:spPr>
                    <a:xfrm>
                      <a:off x="1356" y="4928"/>
                      <a:ext cx="42" cy="8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17" name="Line 200"/>
                    <p:cNvSpPr/>
                    <p:nvPr/>
                  </p:nvSpPr>
                  <p:spPr>
                    <a:xfrm rot="-360000">
                      <a:off x="1646" y="4796"/>
                      <a:ext cx="30" cy="9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18" name="Line 201"/>
                    <p:cNvSpPr/>
                    <p:nvPr/>
                  </p:nvSpPr>
                  <p:spPr>
                    <a:xfrm>
                      <a:off x="1908" y="4698"/>
                      <a:ext cx="36" cy="108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19" name="Line 202"/>
                    <p:cNvSpPr/>
                    <p:nvPr/>
                  </p:nvSpPr>
                  <p:spPr>
                    <a:xfrm>
                      <a:off x="2190" y="4620"/>
                      <a:ext cx="30" cy="9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20" name="Line 203"/>
                    <p:cNvSpPr/>
                    <p:nvPr/>
                  </p:nvSpPr>
                  <p:spPr>
                    <a:xfrm>
                      <a:off x="2484" y="4572"/>
                      <a:ext cx="24" cy="14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21" name="Line 204"/>
                    <p:cNvSpPr/>
                    <p:nvPr/>
                  </p:nvSpPr>
                  <p:spPr>
                    <a:xfrm>
                      <a:off x="2814" y="4560"/>
                      <a:ext cx="0" cy="13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22" name="Line 205"/>
                    <p:cNvSpPr/>
                    <p:nvPr/>
                  </p:nvSpPr>
                  <p:spPr>
                    <a:xfrm rot="-60000" flipH="1">
                      <a:off x="3108" y="4578"/>
                      <a:ext cx="12" cy="13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23" name="Line 206"/>
                    <p:cNvSpPr/>
                    <p:nvPr/>
                  </p:nvSpPr>
                  <p:spPr>
                    <a:xfrm rot="300000" flipH="1">
                      <a:off x="3432" y="4632"/>
                      <a:ext cx="24" cy="9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24" name="Line 207"/>
                    <p:cNvSpPr/>
                    <p:nvPr/>
                  </p:nvSpPr>
                  <p:spPr>
                    <a:xfrm rot="240000" flipH="1">
                      <a:off x="3706" y="4724"/>
                      <a:ext cx="36" cy="12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25" name="Line 208"/>
                    <p:cNvSpPr/>
                    <p:nvPr/>
                  </p:nvSpPr>
                  <p:spPr>
                    <a:xfrm rot="120000" flipH="1">
                      <a:off x="4024" y="4850"/>
                      <a:ext cx="42" cy="9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26" name="Line 209"/>
                    <p:cNvSpPr/>
                    <p:nvPr/>
                  </p:nvSpPr>
                  <p:spPr>
                    <a:xfrm rot="120000" flipH="1">
                      <a:off x="4306" y="5006"/>
                      <a:ext cx="54" cy="108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27" name="Line 210"/>
                    <p:cNvSpPr/>
                    <p:nvPr/>
                  </p:nvSpPr>
                  <p:spPr>
                    <a:xfrm>
                      <a:off x="1422" y="4904"/>
                      <a:ext cx="36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28" name="Line 211"/>
                    <p:cNvSpPr/>
                    <p:nvPr/>
                  </p:nvSpPr>
                  <p:spPr>
                    <a:xfrm rot="-240000">
                      <a:off x="1482" y="4874"/>
                      <a:ext cx="24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29" name="Line 212"/>
                    <p:cNvSpPr/>
                    <p:nvPr/>
                  </p:nvSpPr>
                  <p:spPr>
                    <a:xfrm>
                      <a:off x="1536" y="4850"/>
                      <a:ext cx="30" cy="6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30" name="Line 213"/>
                    <p:cNvSpPr/>
                    <p:nvPr/>
                  </p:nvSpPr>
                  <p:spPr>
                    <a:xfrm rot="-300000">
                      <a:off x="1590" y="4820"/>
                      <a:ext cx="24" cy="6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31" name="Line 214"/>
                    <p:cNvSpPr/>
                    <p:nvPr/>
                  </p:nvSpPr>
                  <p:spPr>
                    <a:xfrm>
                      <a:off x="1692" y="4776"/>
                      <a:ext cx="24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32" name="Line 215"/>
                    <p:cNvSpPr/>
                    <p:nvPr/>
                  </p:nvSpPr>
                  <p:spPr>
                    <a:xfrm>
                      <a:off x="1746" y="4752"/>
                      <a:ext cx="24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33" name="Line 216"/>
                    <p:cNvSpPr/>
                    <p:nvPr/>
                  </p:nvSpPr>
                  <p:spPr>
                    <a:xfrm rot="-300000">
                      <a:off x="1806" y="4738"/>
                      <a:ext cx="18" cy="71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34" name="Line 217"/>
                    <p:cNvSpPr/>
                    <p:nvPr/>
                  </p:nvSpPr>
                  <p:spPr>
                    <a:xfrm>
                      <a:off x="1854" y="4716"/>
                      <a:ext cx="24" cy="5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35" name="Line 218"/>
                    <p:cNvSpPr/>
                    <p:nvPr/>
                  </p:nvSpPr>
                  <p:spPr>
                    <a:xfrm>
                      <a:off x="1962" y="4674"/>
                      <a:ext cx="24" cy="6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36" name="Line 219"/>
                    <p:cNvSpPr/>
                    <p:nvPr/>
                  </p:nvSpPr>
                  <p:spPr>
                    <a:xfrm>
                      <a:off x="2028" y="4662"/>
                      <a:ext cx="18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37" name="Line 220"/>
                    <p:cNvSpPr/>
                    <p:nvPr/>
                  </p:nvSpPr>
                  <p:spPr>
                    <a:xfrm>
                      <a:off x="2088" y="4650"/>
                      <a:ext cx="12" cy="5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38" name="Line 221"/>
                    <p:cNvSpPr/>
                    <p:nvPr/>
                  </p:nvSpPr>
                  <p:spPr>
                    <a:xfrm>
                      <a:off x="2148" y="4632"/>
                      <a:ext cx="12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39" name="Line 222"/>
                    <p:cNvSpPr/>
                    <p:nvPr/>
                  </p:nvSpPr>
                  <p:spPr>
                    <a:xfrm>
                      <a:off x="2268" y="4608"/>
                      <a:ext cx="6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40" name="Line 223"/>
                    <p:cNvSpPr/>
                    <p:nvPr/>
                  </p:nvSpPr>
                  <p:spPr>
                    <a:xfrm>
                      <a:off x="2328" y="4602"/>
                      <a:ext cx="12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41" name="Line 224"/>
                    <p:cNvSpPr/>
                    <p:nvPr/>
                  </p:nvSpPr>
                  <p:spPr>
                    <a:xfrm>
                      <a:off x="2388" y="4590"/>
                      <a:ext cx="12" cy="6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42" name="Line 225"/>
                    <p:cNvSpPr/>
                    <p:nvPr/>
                  </p:nvSpPr>
                  <p:spPr>
                    <a:xfrm>
                      <a:off x="2440" y="4600"/>
                      <a:ext cx="6" cy="48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43" name="Line 226"/>
                    <p:cNvSpPr/>
                    <p:nvPr/>
                  </p:nvSpPr>
                  <p:spPr>
                    <a:xfrm>
                      <a:off x="2556" y="4566"/>
                      <a:ext cx="6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44" name="Line 227"/>
                    <p:cNvSpPr/>
                    <p:nvPr/>
                  </p:nvSpPr>
                  <p:spPr>
                    <a:xfrm>
                      <a:off x="2628" y="4572"/>
                      <a:ext cx="0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45" name="Line 228"/>
                    <p:cNvSpPr/>
                    <p:nvPr/>
                  </p:nvSpPr>
                  <p:spPr>
                    <a:xfrm rot="240000">
                      <a:off x="2695" y="4561"/>
                      <a:ext cx="6" cy="69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46" name="Line 229"/>
                    <p:cNvSpPr/>
                    <p:nvPr/>
                  </p:nvSpPr>
                  <p:spPr>
                    <a:xfrm rot="-300000" flipH="1">
                      <a:off x="2760" y="4562"/>
                      <a:ext cx="6" cy="7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47" name="Line 230"/>
                    <p:cNvSpPr/>
                    <p:nvPr/>
                  </p:nvSpPr>
                  <p:spPr>
                    <a:xfrm>
                      <a:off x="2880" y="4566"/>
                      <a:ext cx="0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48" name="Line 231"/>
                    <p:cNvSpPr/>
                    <p:nvPr/>
                  </p:nvSpPr>
                  <p:spPr>
                    <a:xfrm>
                      <a:off x="2946" y="4566"/>
                      <a:ext cx="0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49" name="Line 232"/>
                    <p:cNvSpPr/>
                    <p:nvPr/>
                  </p:nvSpPr>
                  <p:spPr>
                    <a:xfrm rot="120000">
                      <a:off x="3012" y="4560"/>
                      <a:ext cx="0" cy="7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50" name="Line 233"/>
                    <p:cNvSpPr/>
                    <p:nvPr/>
                  </p:nvSpPr>
                  <p:spPr>
                    <a:xfrm rot="-60000" flipH="1">
                      <a:off x="3066" y="4584"/>
                      <a:ext cx="6" cy="48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51" name="Line 234"/>
                    <p:cNvSpPr/>
                    <p:nvPr/>
                  </p:nvSpPr>
                  <p:spPr>
                    <a:xfrm flipH="1">
                      <a:off x="3186" y="4578"/>
                      <a:ext cx="6" cy="6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52" name="Line 235"/>
                    <p:cNvSpPr/>
                    <p:nvPr/>
                  </p:nvSpPr>
                  <p:spPr>
                    <a:xfrm flipH="1">
                      <a:off x="3246" y="4590"/>
                      <a:ext cx="18" cy="7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53" name="Line 236"/>
                    <p:cNvSpPr/>
                    <p:nvPr/>
                  </p:nvSpPr>
                  <p:spPr>
                    <a:xfrm rot="-120000" flipH="1">
                      <a:off x="3312" y="4608"/>
                      <a:ext cx="24" cy="66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54" name="Line 237"/>
                    <p:cNvSpPr/>
                    <p:nvPr/>
                  </p:nvSpPr>
                  <p:spPr>
                    <a:xfrm rot="-120000" flipH="1">
                      <a:off x="3378" y="4626"/>
                      <a:ext cx="24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55" name="Line 238"/>
                    <p:cNvSpPr/>
                    <p:nvPr/>
                  </p:nvSpPr>
                  <p:spPr>
                    <a:xfrm rot="-180000" flipH="1">
                      <a:off x="3486" y="4650"/>
                      <a:ext cx="30" cy="7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56" name="Line 239"/>
                    <p:cNvSpPr/>
                    <p:nvPr/>
                  </p:nvSpPr>
                  <p:spPr>
                    <a:xfrm flipH="1">
                      <a:off x="3552" y="4674"/>
                      <a:ext cx="18" cy="48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57" name="Line 240"/>
                    <p:cNvSpPr/>
                    <p:nvPr/>
                  </p:nvSpPr>
                  <p:spPr>
                    <a:xfrm flipH="1">
                      <a:off x="3606" y="4692"/>
                      <a:ext cx="24" cy="54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58" name="Line 241"/>
                    <p:cNvSpPr/>
                    <p:nvPr/>
                  </p:nvSpPr>
                  <p:spPr>
                    <a:xfrm flipH="1">
                      <a:off x="3666" y="4710"/>
                      <a:ext cx="24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59" name="Line 242"/>
                    <p:cNvSpPr/>
                    <p:nvPr/>
                  </p:nvSpPr>
                  <p:spPr>
                    <a:xfrm flipH="1">
                      <a:off x="3780" y="4746"/>
                      <a:ext cx="30" cy="7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60" name="Line 243"/>
                    <p:cNvSpPr/>
                    <p:nvPr/>
                  </p:nvSpPr>
                  <p:spPr>
                    <a:xfrm rot="540000" flipH="1">
                      <a:off x="3858" y="4776"/>
                      <a:ext cx="12" cy="48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61" name="Line 244"/>
                    <p:cNvSpPr/>
                    <p:nvPr/>
                  </p:nvSpPr>
                  <p:spPr>
                    <a:xfrm flipH="1">
                      <a:off x="3912" y="4788"/>
                      <a:ext cx="36" cy="7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62" name="Line 245"/>
                    <p:cNvSpPr/>
                    <p:nvPr/>
                  </p:nvSpPr>
                  <p:spPr>
                    <a:xfrm rot="360000" flipH="1">
                      <a:off x="3984" y="4818"/>
                      <a:ext cx="24" cy="7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63" name="Line 246"/>
                    <p:cNvSpPr/>
                    <p:nvPr/>
                  </p:nvSpPr>
                  <p:spPr>
                    <a:xfrm rot="360000" flipH="1">
                      <a:off x="4091" y="4871"/>
                      <a:ext cx="26" cy="75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64" name="Line 247"/>
                    <p:cNvSpPr/>
                    <p:nvPr/>
                  </p:nvSpPr>
                  <p:spPr>
                    <a:xfrm flipH="1">
                      <a:off x="4134" y="4908"/>
                      <a:ext cx="36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65" name="Line 248"/>
                    <p:cNvSpPr/>
                    <p:nvPr/>
                  </p:nvSpPr>
                  <p:spPr>
                    <a:xfrm flipH="1">
                      <a:off x="4206" y="4932"/>
                      <a:ext cx="30" cy="6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466" name="Line 249"/>
                    <p:cNvSpPr/>
                    <p:nvPr/>
                  </p:nvSpPr>
                  <p:spPr>
                    <a:xfrm flipH="1">
                      <a:off x="4266" y="4968"/>
                      <a:ext cx="36" cy="72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graphicFrame>
                  <p:nvGraphicFramePr>
                    <p:cNvPr id="1467" name="lxqdxt71"/>
                    <p:cNvGraphicFramePr/>
                    <p:nvPr/>
                  </p:nvGraphicFramePr>
                  <p:xfrm>
                    <a:off x="4506" y="4503"/>
                    <a:ext cx="139" cy="189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468" name="" r:id="rId49" imgW="127000" imgH="177165" progId="Equation.3">
                            <p:embed/>
                          </p:oleObj>
                        </mc:Choice>
                        <mc:Fallback>
                          <p:oleObj name="" r:id="rId49" imgW="127000" imgH="177165" progId="Equation.3">
                            <p:embed/>
                            <p:pic>
                              <p:nvPicPr>
                                <p:cNvPr id="0" name="图片 3198"/>
                                <p:cNvPicPr/>
                                <p:nvPr/>
                              </p:nvPicPr>
                              <p:blipFill>
                                <a:blip r:embed="rId50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4506" y="4503"/>
                                  <a:ext cx="139" cy="189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469" name="Object 251"/>
                    <p:cNvGraphicFramePr/>
                    <p:nvPr/>
                  </p:nvGraphicFramePr>
                  <p:xfrm>
                    <a:off x="3186" y="4095"/>
                    <a:ext cx="164" cy="160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470" name="" r:id="rId51" imgW="177800" imgH="177800" progId="Equation.3">
                            <p:embed/>
                          </p:oleObj>
                        </mc:Choice>
                        <mc:Fallback>
                          <p:oleObj name="" r:id="rId51" imgW="177800" imgH="177800" progId="Equation.3">
                            <p:embed/>
                            <p:pic>
                              <p:nvPicPr>
                                <p:cNvPr id="0" name="图片 3192"/>
                                <p:cNvPicPr/>
                                <p:nvPr/>
                              </p:nvPicPr>
                              <p:blipFill>
                                <a:blip r:embed="rId52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3186" y="4095"/>
                                  <a:ext cx="164" cy="160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471" name="Object 252"/>
                    <p:cNvGraphicFramePr/>
                    <p:nvPr/>
                  </p:nvGraphicFramePr>
                  <p:xfrm>
                    <a:off x="3666" y="4134"/>
                    <a:ext cx="123" cy="186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472" name="" r:id="rId53" imgW="114300" imgH="177800" progId="Equation.3">
                            <p:embed/>
                          </p:oleObj>
                        </mc:Choice>
                        <mc:Fallback>
                          <p:oleObj name="" r:id="rId53" imgW="114300" imgH="177800" progId="Equation.3">
                            <p:embed/>
                            <p:pic>
                              <p:nvPicPr>
                                <p:cNvPr id="0" name="图片 3201"/>
                                <p:cNvPicPr/>
                                <p:nvPr/>
                              </p:nvPicPr>
                              <p:blipFill>
                                <a:blip r:embed="rId54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3666" y="4134"/>
                                  <a:ext cx="123" cy="186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473" name="Object 253"/>
                    <p:cNvGraphicFramePr/>
                    <p:nvPr/>
                  </p:nvGraphicFramePr>
                  <p:xfrm>
                    <a:off x="1459" y="5133"/>
                    <a:ext cx="140" cy="190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474" name="" r:id="rId55" imgW="127000" imgH="177165" progId="Equation.3">
                            <p:embed/>
                          </p:oleObj>
                        </mc:Choice>
                        <mc:Fallback>
                          <p:oleObj name="" r:id="rId55" imgW="127000" imgH="177165" progId="Equation.3">
                            <p:embed/>
                            <p:pic>
                              <p:nvPicPr>
                                <p:cNvPr id="0" name="图片 3202"/>
                                <p:cNvPicPr/>
                                <p:nvPr/>
                              </p:nvPicPr>
                              <p:blipFill>
                                <a:blip r:embed="rId56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1459" y="5133"/>
                                  <a:ext cx="140" cy="190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475" name="Object 254"/>
                    <p:cNvGraphicFramePr/>
                    <p:nvPr/>
                  </p:nvGraphicFramePr>
                  <p:xfrm>
                    <a:off x="1382" y="4986"/>
                    <a:ext cx="130" cy="177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476" name="" r:id="rId57" imgW="127000" imgH="177165" progId="Equation.3">
                            <p:embed/>
                          </p:oleObj>
                        </mc:Choice>
                        <mc:Fallback>
                          <p:oleObj name="" r:id="rId57" imgW="127000" imgH="177165" progId="Equation.3">
                            <p:embed/>
                            <p:pic>
                              <p:nvPicPr>
                                <p:cNvPr id="0" name="图片 3191"/>
                                <p:cNvPicPr/>
                                <p:nvPr/>
                              </p:nvPicPr>
                              <p:blipFill>
                                <a:blip r:embed="rId58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1382" y="4986"/>
                                  <a:ext cx="130" cy="177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477" name="Object 255"/>
                    <p:cNvGraphicFramePr/>
                    <p:nvPr/>
                  </p:nvGraphicFramePr>
                  <p:xfrm>
                    <a:off x="1544" y="5270"/>
                    <a:ext cx="140" cy="190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478" name="" r:id="rId59" imgW="127000" imgH="177165" progId="Equation.3">
                            <p:embed/>
                          </p:oleObj>
                        </mc:Choice>
                        <mc:Fallback>
                          <p:oleObj name="" r:id="rId59" imgW="127000" imgH="177165" progId="Equation.3">
                            <p:embed/>
                            <p:pic>
                              <p:nvPicPr>
                                <p:cNvPr id="0" name="图片 3199"/>
                                <p:cNvPicPr/>
                                <p:nvPr/>
                              </p:nvPicPr>
                              <p:blipFill>
                                <a:blip r:embed="rId60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1544" y="5270"/>
                                  <a:ext cx="140" cy="190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479" name="Object 256"/>
                    <p:cNvGraphicFramePr/>
                    <p:nvPr/>
                  </p:nvGraphicFramePr>
                  <p:xfrm>
                    <a:off x="2016" y="5067"/>
                    <a:ext cx="128" cy="162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480" name="" r:id="rId61" imgW="127000" imgH="164465" progId="Equation.3">
                            <p:embed/>
                          </p:oleObj>
                        </mc:Choice>
                        <mc:Fallback>
                          <p:oleObj name="" r:id="rId61" imgW="127000" imgH="164465" progId="Equation.3">
                            <p:embed/>
                            <p:pic>
                              <p:nvPicPr>
                                <p:cNvPr id="0" name="图片 3203"/>
                                <p:cNvPicPr/>
                                <p:nvPr/>
                              </p:nvPicPr>
                              <p:blipFill>
                                <a:blip r:embed="rId62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2016" y="5067"/>
                                  <a:ext cx="128" cy="162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481" name="Object 257"/>
                    <p:cNvGraphicFramePr/>
                    <p:nvPr/>
                  </p:nvGraphicFramePr>
                  <p:xfrm>
                    <a:off x="1948" y="4944"/>
                    <a:ext cx="164" cy="160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482" name="" r:id="rId63" imgW="177800" imgH="177800" progId="Equation.3">
                            <p:embed/>
                          </p:oleObj>
                        </mc:Choice>
                        <mc:Fallback>
                          <p:oleObj name="" r:id="rId63" imgW="177800" imgH="177800" progId="Equation.3">
                            <p:embed/>
                            <p:pic>
                              <p:nvPicPr>
                                <p:cNvPr id="0" name="图片 3204"/>
                                <p:cNvPicPr/>
                                <p:nvPr/>
                              </p:nvPicPr>
                              <p:blipFill>
                                <a:blip r:embed="rId64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1948" y="4944"/>
                                  <a:ext cx="164" cy="160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483" name="Object 258"/>
                    <p:cNvGraphicFramePr/>
                    <p:nvPr/>
                  </p:nvGraphicFramePr>
                  <p:xfrm>
                    <a:off x="2488" y="4976"/>
                    <a:ext cx="128" cy="162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484" name="" r:id="rId65" imgW="127000" imgH="164465" progId="Equation.3">
                            <p:embed/>
                          </p:oleObj>
                        </mc:Choice>
                        <mc:Fallback>
                          <p:oleObj name="" r:id="rId65" imgW="127000" imgH="164465" progId="Equation.3">
                            <p:embed/>
                            <p:pic>
                              <p:nvPicPr>
                                <p:cNvPr id="0" name="图片 3194"/>
                                <p:cNvPicPr/>
                                <p:nvPr/>
                              </p:nvPicPr>
                              <p:blipFill>
                                <a:blip r:embed="rId66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2488" y="4976"/>
                                  <a:ext cx="128" cy="162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485" name="Object 259"/>
                    <p:cNvGraphicFramePr/>
                    <p:nvPr/>
                  </p:nvGraphicFramePr>
                  <p:xfrm>
                    <a:off x="3036" y="4990"/>
                    <a:ext cx="128" cy="17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486" name="" r:id="rId67" imgW="127000" imgH="177165" progId="Equation.3">
                            <p:embed/>
                          </p:oleObj>
                        </mc:Choice>
                        <mc:Fallback>
                          <p:oleObj name="" r:id="rId67" imgW="127000" imgH="177165" progId="Equation.3">
                            <p:embed/>
                            <p:pic>
                              <p:nvPicPr>
                                <p:cNvPr id="0" name="图片 3205"/>
                                <p:cNvPicPr/>
                                <p:nvPr/>
                              </p:nvPicPr>
                              <p:blipFill>
                                <a:blip r:embed="rId68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3036" y="4990"/>
                                  <a:ext cx="128" cy="17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487" name="Object 260"/>
                    <p:cNvGraphicFramePr/>
                    <p:nvPr/>
                  </p:nvGraphicFramePr>
                  <p:xfrm>
                    <a:off x="3524" y="5074"/>
                    <a:ext cx="115" cy="17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488" name="" r:id="rId69" imgW="114300" imgH="177800" progId="Equation.3">
                            <p:embed/>
                          </p:oleObj>
                        </mc:Choice>
                        <mc:Fallback>
                          <p:oleObj name="" r:id="rId69" imgW="114300" imgH="177800" progId="Equation.3">
                            <p:embed/>
                            <p:pic>
                              <p:nvPicPr>
                                <p:cNvPr id="0" name="图片 3206"/>
                                <p:cNvPicPr/>
                                <p:nvPr/>
                              </p:nvPicPr>
                              <p:blipFill>
                                <a:blip r:embed="rId70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3524" y="5074"/>
                                  <a:ext cx="115" cy="17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489" name="Object 261"/>
                    <p:cNvGraphicFramePr/>
                    <p:nvPr/>
                  </p:nvGraphicFramePr>
                  <p:xfrm>
                    <a:off x="2420" y="4849"/>
                    <a:ext cx="205" cy="17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490" name="" r:id="rId71" imgW="202565" imgH="177800" progId="Equation.3">
                            <p:embed/>
                          </p:oleObj>
                        </mc:Choice>
                        <mc:Fallback>
                          <p:oleObj name="" r:id="rId71" imgW="202565" imgH="177800" progId="Equation.3">
                            <p:embed/>
                            <p:pic>
                              <p:nvPicPr>
                                <p:cNvPr id="0" name="图片 3207"/>
                                <p:cNvPicPr/>
                                <p:nvPr/>
                              </p:nvPicPr>
                              <p:blipFill>
                                <a:blip r:embed="rId72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2420" y="4849"/>
                                  <a:ext cx="205" cy="17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491" name="Object 262"/>
                    <p:cNvGraphicFramePr/>
                    <p:nvPr/>
                  </p:nvGraphicFramePr>
                  <p:xfrm>
                    <a:off x="3014" y="4857"/>
                    <a:ext cx="192" cy="17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492" name="" r:id="rId73" imgW="189865" imgH="177800" progId="Equation.3">
                            <p:embed/>
                          </p:oleObj>
                        </mc:Choice>
                        <mc:Fallback>
                          <p:oleObj name="" r:id="rId73" imgW="189865" imgH="177800" progId="Equation.3">
                            <p:embed/>
                            <p:pic>
                              <p:nvPicPr>
                                <p:cNvPr id="0" name="图片 3188"/>
                                <p:cNvPicPr/>
                                <p:nvPr/>
                              </p:nvPicPr>
                              <p:blipFill>
                                <a:blip r:embed="rId74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3014" y="4857"/>
                                  <a:ext cx="192" cy="17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493" name="Object 263"/>
                    <p:cNvGraphicFramePr/>
                    <p:nvPr/>
                  </p:nvGraphicFramePr>
                  <p:xfrm>
                    <a:off x="3530" y="4940"/>
                    <a:ext cx="205" cy="17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494" name="" r:id="rId75" imgW="202565" imgH="177800" progId="Equation.3">
                            <p:embed/>
                          </p:oleObj>
                        </mc:Choice>
                        <mc:Fallback>
                          <p:oleObj name="" r:id="rId75" imgW="202565" imgH="177800" progId="Equation.3">
                            <p:embed/>
                            <p:pic>
                              <p:nvPicPr>
                                <p:cNvPr id="0" name="图片 3189"/>
                                <p:cNvPicPr/>
                                <p:nvPr/>
                              </p:nvPicPr>
                              <p:blipFill>
                                <a:blip r:embed="rId76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3530" y="4940"/>
                                  <a:ext cx="205" cy="17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495" name="Object 264"/>
                    <p:cNvGraphicFramePr/>
                    <p:nvPr/>
                  </p:nvGraphicFramePr>
                  <p:xfrm>
                    <a:off x="4108" y="5187"/>
                    <a:ext cx="192" cy="17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496" name="" r:id="rId77" imgW="189865" imgH="177800" progId="Equation.3">
                            <p:embed/>
                          </p:oleObj>
                        </mc:Choice>
                        <mc:Fallback>
                          <p:oleObj name="" r:id="rId77" imgW="189865" imgH="177800" progId="Equation.3">
                            <p:embed/>
                            <p:pic>
                              <p:nvPicPr>
                                <p:cNvPr id="0" name="图片 3190"/>
                                <p:cNvPicPr/>
                                <p:nvPr/>
                              </p:nvPicPr>
                              <p:blipFill>
                                <a:blip r:embed="rId78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4108" y="5187"/>
                                  <a:ext cx="192" cy="17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497" name="Object 265"/>
                    <p:cNvGraphicFramePr/>
                    <p:nvPr/>
                  </p:nvGraphicFramePr>
                  <p:xfrm>
                    <a:off x="2182" y="4122"/>
                    <a:ext cx="192" cy="17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498" name="" r:id="rId79" imgW="189865" imgH="177800" progId="Equation.3">
                            <p:embed/>
                          </p:oleObj>
                        </mc:Choice>
                        <mc:Fallback>
                          <p:oleObj name="" r:id="rId79" imgW="189865" imgH="177800" progId="Equation.3">
                            <p:embed/>
                            <p:pic>
                              <p:nvPicPr>
                                <p:cNvPr id="0" name="图片 3195"/>
                                <p:cNvPicPr/>
                                <p:nvPr/>
                              </p:nvPicPr>
                              <p:blipFill>
                                <a:blip r:embed="rId80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2182" y="4122"/>
                                  <a:ext cx="192" cy="17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499" name="Object 266"/>
                    <p:cNvGraphicFramePr/>
                    <p:nvPr/>
                  </p:nvGraphicFramePr>
                  <p:xfrm>
                    <a:off x="1122" y="4722"/>
                    <a:ext cx="154" cy="125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00" name="" r:id="rId81" imgW="151765" imgH="127000" progId="Equation.3">
                            <p:embed/>
                          </p:oleObj>
                        </mc:Choice>
                        <mc:Fallback>
                          <p:oleObj name="" r:id="rId81" imgW="151765" imgH="127000" progId="Equation.3">
                            <p:embed/>
                            <p:pic>
                              <p:nvPicPr>
                                <p:cNvPr id="0" name="图片 3193"/>
                                <p:cNvPicPr/>
                                <p:nvPr/>
                              </p:nvPicPr>
                              <p:blipFill>
                                <a:blip r:embed="rId82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1122" y="4722"/>
                                  <a:ext cx="154" cy="125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01" name="Object 267"/>
                    <p:cNvGraphicFramePr/>
                    <p:nvPr/>
                  </p:nvGraphicFramePr>
                  <p:xfrm>
                    <a:off x="1948" y="4158"/>
                    <a:ext cx="205" cy="17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02" name="" r:id="rId83" imgW="202565" imgH="177800" progId="Equation.3">
                            <p:embed/>
                          </p:oleObj>
                        </mc:Choice>
                        <mc:Fallback>
                          <p:oleObj name="" r:id="rId83" imgW="202565" imgH="177800" progId="Equation.3">
                            <p:embed/>
                            <p:pic>
                              <p:nvPicPr>
                                <p:cNvPr id="0" name="图片 3200"/>
                                <p:cNvPicPr/>
                                <p:nvPr/>
                              </p:nvPicPr>
                              <p:blipFill>
                                <a:blip r:embed="rId84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1948" y="4158"/>
                                  <a:ext cx="205" cy="17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03" name="Object 268"/>
                    <p:cNvGraphicFramePr/>
                    <p:nvPr/>
                  </p:nvGraphicFramePr>
                  <p:xfrm>
                    <a:off x="4108" y="5187"/>
                    <a:ext cx="192" cy="17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04" name="" r:id="rId85" imgW="189865" imgH="177800" progId="Equation.3">
                            <p:embed/>
                          </p:oleObj>
                        </mc:Choice>
                        <mc:Fallback>
                          <p:oleObj name="" r:id="rId85" imgW="189865" imgH="177800" progId="Equation.3">
                            <p:embed/>
                            <p:pic>
                              <p:nvPicPr>
                                <p:cNvPr id="0" name="图片 3196"/>
                                <p:cNvPicPr/>
                                <p:nvPr/>
                              </p:nvPicPr>
                              <p:blipFill>
                                <a:blip r:embed="rId86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4108" y="5187"/>
                                  <a:ext cx="192" cy="17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05" name="Object 269"/>
                    <p:cNvGraphicFramePr/>
                    <p:nvPr/>
                  </p:nvGraphicFramePr>
                  <p:xfrm>
                    <a:off x="1770" y="4205"/>
                    <a:ext cx="192" cy="17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06" name="" r:id="rId87" imgW="189865" imgH="177800" progId="Equation.3">
                            <p:embed/>
                          </p:oleObj>
                        </mc:Choice>
                        <mc:Fallback>
                          <p:oleObj name="" r:id="rId87" imgW="189865" imgH="177800" progId="Equation.3">
                            <p:embed/>
                            <p:pic>
                              <p:nvPicPr>
                                <p:cNvPr id="0" name="图片 3197"/>
                                <p:cNvPicPr/>
                                <p:nvPr/>
                              </p:nvPicPr>
                              <p:blipFill>
                                <a:blip r:embed="rId88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1770" y="4205"/>
                                  <a:ext cx="192" cy="17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07" name="Object 270"/>
                    <p:cNvGraphicFramePr/>
                    <p:nvPr/>
                  </p:nvGraphicFramePr>
                  <p:xfrm>
                    <a:off x="1318" y="4371"/>
                    <a:ext cx="258" cy="158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08" name="" r:id="rId89" imgW="278765" imgH="177800" progId="Equation.3">
                            <p:embed/>
                          </p:oleObj>
                        </mc:Choice>
                        <mc:Fallback>
                          <p:oleObj name="" r:id="rId89" imgW="278765" imgH="177800" progId="Equation.3">
                            <p:embed/>
                            <p:pic>
                              <p:nvPicPr>
                                <p:cNvPr id="0" name="图片 3229"/>
                                <p:cNvPicPr/>
                                <p:nvPr/>
                              </p:nvPicPr>
                              <p:blipFill>
                                <a:blip r:embed="rId90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1318" y="4371"/>
                                  <a:ext cx="258" cy="158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09" name="Object 271"/>
                    <p:cNvGraphicFramePr/>
                    <p:nvPr/>
                  </p:nvGraphicFramePr>
                  <p:xfrm>
                    <a:off x="4154" y="5058"/>
                    <a:ext cx="282" cy="17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10" name="" r:id="rId91" imgW="278765" imgH="177800" progId="Equation.3">
                            <p:embed/>
                          </p:oleObj>
                        </mc:Choice>
                        <mc:Fallback>
                          <p:oleObj name="" r:id="rId91" imgW="278765" imgH="177800" progId="Equation.3">
                            <p:embed/>
                            <p:pic>
                              <p:nvPicPr>
                                <p:cNvPr id="0" name="图片 3208"/>
                                <p:cNvPicPr/>
                                <p:nvPr/>
                              </p:nvPicPr>
                              <p:blipFill>
                                <a:blip r:embed="rId92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4154" y="5058"/>
                                  <a:ext cx="282" cy="17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11" name="Object 272"/>
                    <p:cNvGraphicFramePr/>
                    <p:nvPr/>
                  </p:nvGraphicFramePr>
                  <p:xfrm>
                    <a:off x="3576" y="4803"/>
                    <a:ext cx="282" cy="17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12" name="" r:id="rId93" imgW="278765" imgH="177800" progId="Equation.3">
                            <p:embed/>
                          </p:oleObj>
                        </mc:Choice>
                        <mc:Fallback>
                          <p:oleObj name="" r:id="rId93" imgW="278765" imgH="177800" progId="Equation.3">
                            <p:embed/>
                            <p:pic>
                              <p:nvPicPr>
                                <p:cNvPr id="0" name="图片 3222"/>
                                <p:cNvPicPr/>
                                <p:nvPr/>
                              </p:nvPicPr>
                              <p:blipFill>
                                <a:blip r:embed="rId94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3576" y="4803"/>
                                  <a:ext cx="282" cy="17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13" name="Object 273"/>
                    <p:cNvGraphicFramePr/>
                    <p:nvPr/>
                  </p:nvGraphicFramePr>
                  <p:xfrm>
                    <a:off x="2992" y="4707"/>
                    <a:ext cx="256" cy="17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14" name="" r:id="rId95" imgW="253365" imgH="177800" progId="Equation.3">
                            <p:embed/>
                          </p:oleObj>
                        </mc:Choice>
                        <mc:Fallback>
                          <p:oleObj name="" r:id="rId95" imgW="253365" imgH="177800" progId="Equation.3">
                            <p:embed/>
                            <p:pic>
                              <p:nvPicPr>
                                <p:cNvPr id="0" name="图片 3223"/>
                                <p:cNvPicPr/>
                                <p:nvPr/>
                              </p:nvPicPr>
                              <p:blipFill>
                                <a:blip r:embed="rId96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2992" y="4707"/>
                                  <a:ext cx="256" cy="17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15" name="Object 274"/>
                    <p:cNvGraphicFramePr/>
                    <p:nvPr/>
                  </p:nvGraphicFramePr>
                  <p:xfrm>
                    <a:off x="2376" y="4707"/>
                    <a:ext cx="256" cy="17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16" name="" r:id="rId97" imgW="253365" imgH="177800" progId="Equation.3">
                            <p:embed/>
                          </p:oleObj>
                        </mc:Choice>
                        <mc:Fallback>
                          <p:oleObj name="" r:id="rId97" imgW="253365" imgH="177800" progId="Equation.3">
                            <p:embed/>
                            <p:pic>
                              <p:nvPicPr>
                                <p:cNvPr id="0" name="图片 3209"/>
                                <p:cNvPicPr/>
                                <p:nvPr/>
                              </p:nvPicPr>
                              <p:blipFill>
                                <a:blip r:embed="rId98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2376" y="4707"/>
                                  <a:ext cx="256" cy="17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17" name="Object 275"/>
                    <p:cNvGraphicFramePr/>
                    <p:nvPr/>
                  </p:nvGraphicFramePr>
                  <p:xfrm>
                    <a:off x="1874" y="4798"/>
                    <a:ext cx="192" cy="174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18" name="" r:id="rId99" imgW="189865" imgH="177800" progId="Equation.3">
                            <p:embed/>
                          </p:oleObj>
                        </mc:Choice>
                        <mc:Fallback>
                          <p:oleObj name="" r:id="rId99" imgW="189865" imgH="177800" progId="Equation.3">
                            <p:embed/>
                            <p:pic>
                              <p:nvPicPr>
                                <p:cNvPr id="0" name="图片 3217"/>
                                <p:cNvPicPr/>
                                <p:nvPr/>
                              </p:nvPicPr>
                              <p:blipFill>
                                <a:blip r:embed="rId100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1874" y="4798"/>
                                  <a:ext cx="192" cy="17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19" name="Object 276"/>
                    <p:cNvGraphicFramePr/>
                    <p:nvPr/>
                  </p:nvGraphicFramePr>
                  <p:xfrm>
                    <a:off x="1492" y="4296"/>
                    <a:ext cx="238" cy="158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20" name="" r:id="rId101" imgW="253365" imgH="177800" progId="Equation.3">
                            <p:embed/>
                          </p:oleObj>
                        </mc:Choice>
                        <mc:Fallback>
                          <p:oleObj name="" r:id="rId101" imgW="253365" imgH="177800" progId="Equation.3">
                            <p:embed/>
                            <p:pic>
                              <p:nvPicPr>
                                <p:cNvPr id="0" name="图片 3232"/>
                                <p:cNvPicPr/>
                                <p:nvPr/>
                              </p:nvPicPr>
                              <p:blipFill>
                                <a:blip r:embed="rId102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1492" y="4296"/>
                                  <a:ext cx="238" cy="158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21" name="Object 277"/>
                    <p:cNvGraphicFramePr/>
                    <p:nvPr/>
                  </p:nvGraphicFramePr>
                  <p:xfrm>
                    <a:off x="1706" y="5568"/>
                    <a:ext cx="140" cy="190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22" name="" r:id="rId103" imgW="127000" imgH="177165" progId="Equation.3">
                            <p:embed/>
                          </p:oleObj>
                        </mc:Choice>
                        <mc:Fallback>
                          <p:oleObj name="" r:id="rId103" imgW="127000" imgH="177165" progId="Equation.3">
                            <p:embed/>
                            <p:pic>
                              <p:nvPicPr>
                                <p:cNvPr id="0" name="图片 3221"/>
                                <p:cNvPicPr/>
                                <p:nvPr/>
                              </p:nvPicPr>
                              <p:blipFill>
                                <a:blip r:embed="rId104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1706" y="5568"/>
                                  <a:ext cx="140" cy="190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pSp>
                  <p:nvGrpSpPr>
                    <p:cNvPr id="1523" name="Group 278"/>
                    <p:cNvGrpSpPr/>
                    <p:nvPr/>
                  </p:nvGrpSpPr>
                  <p:grpSpPr>
                    <a:xfrm>
                      <a:off x="1200" y="5358"/>
                      <a:ext cx="179" cy="226"/>
                      <a:chOff x="960" y="5256"/>
                      <a:chExt cx="179" cy="226"/>
                    </a:xfrm>
                  </p:grpSpPr>
                  <p:graphicFrame>
                    <p:nvGraphicFramePr>
                      <p:cNvPr id="1524" name="Object 279"/>
                      <p:cNvGraphicFramePr/>
                      <p:nvPr/>
                    </p:nvGraphicFramePr>
                    <p:xfrm>
                      <a:off x="998" y="5256"/>
                      <a:ext cx="141" cy="160"/>
                    </p:xfrm>
                    <a:graphic>
                      <a:graphicData uri="http://schemas.openxmlformats.org/presentationml/2006/ole">
                        <mc:AlternateContent xmlns:mc="http://schemas.openxmlformats.org/markup-compatibility/2006">
                          <mc:Choice xmlns:v="urn:schemas-microsoft-com:vml" Requires="v">
                            <p:oleObj spid="_x0000_s1525" name="" r:id="rId105" imgW="152400" imgH="177800" progId="Equation.3">
                              <p:embed/>
                            </p:oleObj>
                          </mc:Choice>
                          <mc:Fallback>
                            <p:oleObj name="" r:id="rId105" imgW="152400" imgH="177800" progId="Equation.3">
                              <p:embed/>
                              <p:pic>
                                <p:nvPicPr>
                                  <p:cNvPr id="0" name="图片 3233"/>
                                  <p:cNvPicPr/>
                                  <p:nvPr/>
                                </p:nvPicPr>
                                <p:blipFill>
                                  <a:blip r:embed="rId106"/>
                                  <a:stretch>
                                    <a:fillRect/>
                                  </a:stretch>
                                </p:blipFill>
                                <p:spPr>
                                  <a:xfrm>
                                    <a:off x="998" y="5256"/>
                                    <a:ext cx="141" cy="16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38100">
                                    <a:noFill/>
                                    <a:miter/>
                                  </a:ln>
                                </p:spPr>
                              </p:pic>
                            </p:oleObj>
                          </mc:Fallback>
                        </mc:AlternateContent>
                      </a:graphicData>
                    </a:graphic>
                  </p:graphicFrame>
                  <p:graphicFrame>
                    <p:nvGraphicFramePr>
                      <p:cNvPr id="1526" name="Object 280"/>
                      <p:cNvGraphicFramePr/>
                      <p:nvPr/>
                    </p:nvGraphicFramePr>
                    <p:xfrm>
                      <a:off x="960" y="5364"/>
                      <a:ext cx="154" cy="118"/>
                    </p:xfrm>
                    <a:graphic>
                      <a:graphicData uri="http://schemas.openxmlformats.org/presentationml/2006/ole">
                        <mc:AlternateContent xmlns:mc="http://schemas.openxmlformats.org/markup-compatibility/2006">
                          <mc:Choice xmlns:v="urn:schemas-microsoft-com:vml" Requires="v">
                            <p:oleObj spid="_x0000_s1527" name="" r:id="rId107" imgW="139065" imgH="76200" progId="Equation.3">
                              <p:embed/>
                            </p:oleObj>
                          </mc:Choice>
                          <mc:Fallback>
                            <p:oleObj name="" r:id="rId107" imgW="139065" imgH="76200" progId="Equation.3">
                              <p:embed/>
                              <p:pic>
                                <p:nvPicPr>
                                  <p:cNvPr id="0" name="图片 3224"/>
                                  <p:cNvPicPr/>
                                  <p:nvPr/>
                                </p:nvPicPr>
                                <p:blipFill>
                                  <a:blip r:embed="rId108"/>
                                  <a:stretch>
                                    <a:fillRect/>
                                  </a:stretch>
                                </p:blipFill>
                                <p:spPr>
                                  <a:xfrm>
                                    <a:off x="960" y="5364"/>
                                    <a:ext cx="154" cy="118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38100">
                                    <a:noFill/>
                                    <a:miter/>
                                  </a:ln>
                                </p:spPr>
                              </p:pic>
                            </p:oleObj>
                          </mc:Fallback>
                        </mc:AlternateContent>
                      </a:graphicData>
                    </a:graphic>
                  </p:graphicFrame>
                </p:grpSp>
                <p:sp>
                  <p:nvSpPr>
                    <p:cNvPr id="1528" name="Line 281"/>
                    <p:cNvSpPr/>
                    <p:nvPr/>
                  </p:nvSpPr>
                  <p:spPr>
                    <a:xfrm>
                      <a:off x="1174" y="4998"/>
                      <a:ext cx="138" cy="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graphicFrame>
                  <p:nvGraphicFramePr>
                    <p:cNvPr id="1529" name="Object 282"/>
                    <p:cNvGraphicFramePr/>
                    <p:nvPr/>
                  </p:nvGraphicFramePr>
                  <p:xfrm>
                    <a:off x="1162" y="5012"/>
                    <a:ext cx="154" cy="118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30" name="" r:id="rId109" imgW="139065" imgH="76200" progId="Equation.3">
                            <p:embed/>
                          </p:oleObj>
                        </mc:Choice>
                        <mc:Fallback>
                          <p:oleObj name="" r:id="rId109" imgW="139065" imgH="76200" progId="Equation.3">
                            <p:embed/>
                            <p:pic>
                              <p:nvPicPr>
                                <p:cNvPr id="0" name="图片 3218"/>
                                <p:cNvPicPr/>
                                <p:nvPr/>
                              </p:nvPicPr>
                              <p:blipFill>
                                <a:blip r:embed="rId110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1162" y="5012"/>
                                  <a:ext cx="154" cy="118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31" name="Object 283"/>
                    <p:cNvGraphicFramePr/>
                    <p:nvPr/>
                  </p:nvGraphicFramePr>
                  <p:xfrm>
                    <a:off x="1204" y="4258"/>
                    <a:ext cx="239" cy="156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32" name="" r:id="rId111" imgW="266065" imgH="177800" progId="Equation.3">
                            <p:embed/>
                          </p:oleObj>
                        </mc:Choice>
                        <mc:Fallback>
                          <p:oleObj name="" r:id="rId111" imgW="266065" imgH="177800" progId="Equation.3">
                            <p:embed/>
                            <p:pic>
                              <p:nvPicPr>
                                <p:cNvPr id="0" name="图片 3230"/>
                                <p:cNvPicPr/>
                                <p:nvPr/>
                              </p:nvPicPr>
                              <p:blipFill>
                                <a:blip r:embed="rId112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1204" y="4258"/>
                                  <a:ext cx="239" cy="156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sp>
                  <p:nvSpPr>
                    <p:cNvPr id="1533" name="Line 284"/>
                    <p:cNvSpPr/>
                    <p:nvPr/>
                  </p:nvSpPr>
                  <p:spPr>
                    <a:xfrm>
                      <a:off x="1286" y="4398"/>
                      <a:ext cx="66" cy="18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1534" name="Line 285"/>
                    <p:cNvSpPr/>
                    <p:nvPr/>
                  </p:nvSpPr>
                  <p:spPr>
                    <a:xfrm flipH="1" flipV="1">
                      <a:off x="1232" y="4533"/>
                      <a:ext cx="46" cy="90"/>
                    </a:xfrm>
                    <a:prstGeom prst="line">
                      <a:avLst/>
                    </a:prstGeom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  <p:graphicFrame>
                  <p:nvGraphicFramePr>
                    <p:cNvPr id="1535" name="Object 286"/>
                    <p:cNvGraphicFramePr/>
                    <p:nvPr/>
                  </p:nvGraphicFramePr>
                  <p:xfrm>
                    <a:off x="1116" y="4419"/>
                    <a:ext cx="190" cy="137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36" name="" r:id="rId113" imgW="215900" imgH="165100" progId="Equation.3">
                            <p:embed/>
                          </p:oleObj>
                        </mc:Choice>
                        <mc:Fallback>
                          <p:oleObj name="" r:id="rId113" imgW="215900" imgH="165100" progId="Equation.3">
                            <p:embed/>
                            <p:pic>
                              <p:nvPicPr>
                                <p:cNvPr id="0" name="图片 3225"/>
                                <p:cNvPicPr/>
                                <p:nvPr/>
                              </p:nvPicPr>
                              <p:blipFill>
                                <a:blip r:embed="rId114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1116" y="4419"/>
                                  <a:ext cx="190" cy="137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37" name="Object 287"/>
                    <p:cNvGraphicFramePr/>
                    <p:nvPr/>
                  </p:nvGraphicFramePr>
                  <p:xfrm>
                    <a:off x="3862" y="5598"/>
                    <a:ext cx="223" cy="160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38" name="" r:id="rId115" imgW="240665" imgH="177800" progId="Equation.3">
                            <p:embed/>
                          </p:oleObj>
                        </mc:Choice>
                        <mc:Fallback>
                          <p:oleObj name="" r:id="rId115" imgW="240665" imgH="177800" progId="Equation.3">
                            <p:embed/>
                            <p:pic>
                              <p:nvPicPr>
                                <p:cNvPr id="0" name="图片 3210"/>
                                <p:cNvPicPr/>
                                <p:nvPr/>
                              </p:nvPicPr>
                              <p:blipFill>
                                <a:blip r:embed="rId116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3862" y="5598"/>
                                  <a:ext cx="223" cy="160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39" name="Object 288"/>
                    <p:cNvGraphicFramePr/>
                    <p:nvPr/>
                  </p:nvGraphicFramePr>
                  <p:xfrm>
                    <a:off x="2722" y="4090"/>
                    <a:ext cx="164" cy="160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40" name="" r:id="rId117" imgW="177800" imgH="177800" progId="Equation.3">
                            <p:embed/>
                          </p:oleObj>
                        </mc:Choice>
                        <mc:Fallback>
                          <p:oleObj name="" r:id="rId117" imgW="177800" imgH="177800" progId="Equation.3">
                            <p:embed/>
                            <p:pic>
                              <p:nvPicPr>
                                <p:cNvPr id="0" name="图片 3220"/>
                                <p:cNvPicPr/>
                                <p:nvPr/>
                              </p:nvPicPr>
                              <p:blipFill>
                                <a:blip r:embed="rId118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2722" y="4090"/>
                                  <a:ext cx="164" cy="160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41" name="Object 289"/>
                    <p:cNvGraphicFramePr/>
                    <p:nvPr/>
                  </p:nvGraphicFramePr>
                  <p:xfrm>
                    <a:off x="2442" y="4089"/>
                    <a:ext cx="188" cy="160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42" name="" r:id="rId119" imgW="202565" imgH="177800" progId="Equation.3">
                            <p:embed/>
                          </p:oleObj>
                        </mc:Choice>
                        <mc:Fallback>
                          <p:oleObj name="" r:id="rId119" imgW="202565" imgH="177800" progId="Equation.3">
                            <p:embed/>
                            <p:pic>
                              <p:nvPicPr>
                                <p:cNvPr id="0" name="图片 3211"/>
                                <p:cNvPicPr/>
                                <p:nvPr/>
                              </p:nvPicPr>
                              <p:blipFill>
                                <a:blip r:embed="rId120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2442" y="4089"/>
                                  <a:ext cx="188" cy="160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43" name="Object 290"/>
                    <p:cNvGraphicFramePr/>
                    <p:nvPr/>
                  </p:nvGraphicFramePr>
                  <p:xfrm>
                    <a:off x="2594" y="5328"/>
                    <a:ext cx="200" cy="160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44" name="" r:id="rId121" imgW="215265" imgH="177800" progId="Equation.3">
                            <p:embed/>
                          </p:oleObj>
                        </mc:Choice>
                        <mc:Fallback>
                          <p:oleObj name="" r:id="rId121" imgW="215265" imgH="177800" progId="Equation.3">
                            <p:embed/>
                            <p:pic>
                              <p:nvPicPr>
                                <p:cNvPr id="0" name="图片 3219"/>
                                <p:cNvPicPr/>
                                <p:nvPr/>
                              </p:nvPicPr>
                              <p:blipFill>
                                <a:blip r:embed="rId122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2594" y="5328"/>
                                  <a:ext cx="200" cy="160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45" name="Object 291"/>
                    <p:cNvGraphicFramePr/>
                    <p:nvPr/>
                  </p:nvGraphicFramePr>
                  <p:xfrm>
                    <a:off x="2144" y="5439"/>
                    <a:ext cx="102" cy="149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46" name="" r:id="rId123" imgW="88265" imgH="164465" progId="Equation.3">
                            <p:embed/>
                          </p:oleObj>
                        </mc:Choice>
                        <mc:Fallback>
                          <p:oleObj name="" r:id="rId123" imgW="88265" imgH="164465" progId="Equation.3">
                            <p:embed/>
                            <p:pic>
                              <p:nvPicPr>
                                <p:cNvPr id="0" name="图片 3212"/>
                                <p:cNvPicPr/>
                                <p:nvPr/>
                              </p:nvPicPr>
                              <p:blipFill>
                                <a:blip r:embed="rId124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2144" y="5439"/>
                                  <a:ext cx="102" cy="149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47" name="Object 292"/>
                    <p:cNvGraphicFramePr/>
                    <p:nvPr/>
                  </p:nvGraphicFramePr>
                  <p:xfrm>
                    <a:off x="3186" y="5366"/>
                    <a:ext cx="128" cy="162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48" name="" r:id="rId125" imgW="127000" imgH="164465" progId="Equation.3">
                            <p:embed/>
                          </p:oleObj>
                        </mc:Choice>
                        <mc:Fallback>
                          <p:oleObj name="" r:id="rId125" imgW="127000" imgH="164465" progId="Equation.3">
                            <p:embed/>
                            <p:pic>
                              <p:nvPicPr>
                                <p:cNvPr id="0" name="图片 3213"/>
                                <p:cNvPicPr/>
                                <p:nvPr/>
                              </p:nvPicPr>
                              <p:blipFill>
                                <a:blip r:embed="rId126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3186" y="5366"/>
                                  <a:ext cx="128" cy="162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49" name="Object 293"/>
                    <p:cNvGraphicFramePr/>
                    <p:nvPr/>
                  </p:nvGraphicFramePr>
                  <p:xfrm>
                    <a:off x="1784" y="5508"/>
                    <a:ext cx="211" cy="160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50" name="" r:id="rId127" imgW="227965" imgH="177800" progId="Equation.3">
                            <p:embed/>
                          </p:oleObj>
                        </mc:Choice>
                        <mc:Fallback>
                          <p:oleObj name="" r:id="rId127" imgW="227965" imgH="177800" progId="Equation.3">
                            <p:embed/>
                            <p:pic>
                              <p:nvPicPr>
                                <p:cNvPr id="0" name="图片 3214"/>
                                <p:cNvPicPr/>
                                <p:nvPr/>
                              </p:nvPicPr>
                              <p:blipFill>
                                <a:blip r:embed="rId128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1784" y="5508"/>
                                  <a:ext cx="211" cy="160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aphicFrame>
                  <p:nvGraphicFramePr>
                    <p:cNvPr id="1551" name="Object 294"/>
                    <p:cNvGraphicFramePr/>
                    <p:nvPr/>
                  </p:nvGraphicFramePr>
                  <p:xfrm>
                    <a:off x="2458" y="5634"/>
                    <a:ext cx="734" cy="160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1552" name="" r:id="rId129" imgW="633730" imgH="177800" progId="Equation.3">
                            <p:embed/>
                          </p:oleObj>
                        </mc:Choice>
                        <mc:Fallback>
                          <p:oleObj name="" r:id="rId129" imgW="633730" imgH="177800" progId="Equation.3">
                            <p:embed/>
                            <p:pic>
                              <p:nvPicPr>
                                <p:cNvPr id="0" name="图片 3231"/>
                                <p:cNvPicPr/>
                                <p:nvPr/>
                              </p:nvPicPr>
                              <p:blipFill>
                                <a:blip r:embed="rId130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2458" y="5634"/>
                                  <a:ext cx="734" cy="160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  <p:grpSp>
                  <p:nvGrpSpPr>
                    <p:cNvPr id="1553" name="Group 295"/>
                    <p:cNvGrpSpPr/>
                    <p:nvPr/>
                  </p:nvGrpSpPr>
                  <p:grpSpPr>
                    <a:xfrm>
                      <a:off x="1174" y="5551"/>
                      <a:ext cx="508" cy="323"/>
                      <a:chOff x="4134" y="5577"/>
                      <a:chExt cx="458" cy="323"/>
                    </a:xfrm>
                  </p:grpSpPr>
                  <p:graphicFrame>
                    <p:nvGraphicFramePr>
                      <p:cNvPr id="1554" name="Object 296"/>
                      <p:cNvGraphicFramePr/>
                      <p:nvPr/>
                    </p:nvGraphicFramePr>
                    <p:xfrm>
                      <a:off x="4134" y="5577"/>
                      <a:ext cx="458" cy="147"/>
                    </p:xfrm>
                    <a:graphic>
                      <a:graphicData uri="http://schemas.openxmlformats.org/presentationml/2006/ole">
                        <mc:AlternateContent xmlns:mc="http://schemas.openxmlformats.org/markup-compatibility/2006">
                          <mc:Choice xmlns:v="urn:schemas-microsoft-com:vml" Requires="v">
                            <p:oleObj spid="_x0000_s1555" name="" r:id="rId131" imgW="659765" imgH="215900" progId="Equation.3">
                              <p:embed/>
                            </p:oleObj>
                          </mc:Choice>
                          <mc:Fallback>
                            <p:oleObj name="" r:id="rId131" imgW="659765" imgH="215900" progId="Equation.3">
                              <p:embed/>
                              <p:pic>
                                <p:nvPicPr>
                                  <p:cNvPr id="0" name="图片 3226"/>
                                  <p:cNvPicPr/>
                                  <p:nvPr/>
                                </p:nvPicPr>
                                <p:blipFill>
                                  <a:blip r:embed="rId132"/>
                                  <a:stretch>
                                    <a:fillRect/>
                                  </a:stretch>
                                </p:blipFill>
                                <p:spPr>
                                  <a:xfrm>
                                    <a:off x="4134" y="5577"/>
                                    <a:ext cx="458" cy="147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38100">
                                    <a:noFill/>
                                    <a:miter/>
                                  </a:ln>
                                </p:spPr>
                              </p:pic>
                            </p:oleObj>
                          </mc:Fallback>
                        </mc:AlternateContent>
                      </a:graphicData>
                    </a:graphic>
                  </p:graphicFrame>
                  <p:graphicFrame>
                    <p:nvGraphicFramePr>
                      <p:cNvPr id="1556" name="Object 297"/>
                      <p:cNvGraphicFramePr/>
                      <p:nvPr/>
                    </p:nvGraphicFramePr>
                    <p:xfrm>
                      <a:off x="4134" y="5721"/>
                      <a:ext cx="426" cy="111"/>
                    </p:xfrm>
                    <a:graphic>
                      <a:graphicData uri="http://schemas.openxmlformats.org/presentationml/2006/ole">
                        <mc:AlternateContent xmlns:mc="http://schemas.openxmlformats.org/markup-compatibility/2006">
                          <mc:Choice xmlns:v="urn:schemas-microsoft-com:vml" Requires="v">
                            <p:oleObj spid="_x0000_s1557" name="" r:id="rId133" imgW="659130" imgH="177800" progId="Equation.3">
                              <p:embed/>
                            </p:oleObj>
                          </mc:Choice>
                          <mc:Fallback>
                            <p:oleObj name="" r:id="rId133" imgW="659130" imgH="177800" progId="Equation.3">
                              <p:embed/>
                              <p:pic>
                                <p:nvPicPr>
                                  <p:cNvPr id="0" name="图片 3215"/>
                                  <p:cNvPicPr/>
                                  <p:nvPr/>
                                </p:nvPicPr>
                                <p:blipFill>
                                  <a:blip r:embed="rId134"/>
                                  <a:stretch>
                                    <a:fillRect/>
                                  </a:stretch>
                                </p:blipFill>
                                <p:spPr>
                                  <a:xfrm>
                                    <a:off x="4134" y="5721"/>
                                    <a:ext cx="426" cy="111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38100">
                                    <a:noFill/>
                                    <a:miter/>
                                  </a:ln>
                                </p:spPr>
                              </p:pic>
                            </p:oleObj>
                          </mc:Fallback>
                        </mc:AlternateContent>
                      </a:graphicData>
                    </a:graphic>
                  </p:graphicFrame>
                  <p:graphicFrame>
                    <p:nvGraphicFramePr>
                      <p:cNvPr id="1558" name="Object 298"/>
                      <p:cNvGraphicFramePr/>
                      <p:nvPr/>
                    </p:nvGraphicFramePr>
                    <p:xfrm>
                      <a:off x="4426" y="5787"/>
                      <a:ext cx="147" cy="113"/>
                    </p:xfrm>
                    <a:graphic>
                      <a:graphicData uri="http://schemas.openxmlformats.org/presentationml/2006/ole">
                        <mc:AlternateContent xmlns:mc="http://schemas.openxmlformats.org/markup-compatibility/2006">
                          <mc:Choice xmlns:v="urn:schemas-microsoft-com:vml" Requires="v">
                            <p:oleObj spid="_x0000_s1559" name="" r:id="rId135" imgW="139065" imgH="76200" progId="Equation.3">
                              <p:embed/>
                            </p:oleObj>
                          </mc:Choice>
                          <mc:Fallback>
                            <p:oleObj name="" r:id="rId135" imgW="139065" imgH="76200" progId="Equation.3">
                              <p:embed/>
                              <p:pic>
                                <p:nvPicPr>
                                  <p:cNvPr id="0" name="图片 3227"/>
                                  <p:cNvPicPr/>
                                  <p:nvPr/>
                                </p:nvPicPr>
                                <p:blipFill>
                                  <a:blip r:embed="rId136"/>
                                  <a:stretch>
                                    <a:fillRect/>
                                  </a:stretch>
                                </p:blipFill>
                                <p:spPr>
                                  <a:xfrm>
                                    <a:off x="4426" y="5787"/>
                                    <a:ext cx="147" cy="113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38100">
                                    <a:noFill/>
                                    <a:miter/>
                                  </a:ln>
                                </p:spPr>
                              </p:pic>
                            </p:oleObj>
                          </mc:Fallback>
                        </mc:AlternateContent>
                      </a:graphicData>
                    </a:graphic>
                  </p:graphicFrame>
                </p:grpSp>
                <p:grpSp>
                  <p:nvGrpSpPr>
                    <p:cNvPr id="1560" name="Group 299"/>
                    <p:cNvGrpSpPr/>
                    <p:nvPr/>
                  </p:nvGrpSpPr>
                  <p:grpSpPr>
                    <a:xfrm>
                      <a:off x="3860" y="4098"/>
                      <a:ext cx="718" cy="261"/>
                      <a:chOff x="3960" y="4107"/>
                      <a:chExt cx="608" cy="198"/>
                    </a:xfrm>
                  </p:grpSpPr>
                  <p:graphicFrame>
                    <p:nvGraphicFramePr>
                      <p:cNvPr id="1561" name="Object 300"/>
                      <p:cNvGraphicFramePr/>
                      <p:nvPr/>
                    </p:nvGraphicFramePr>
                    <p:xfrm>
                      <a:off x="3960" y="4107"/>
                      <a:ext cx="487" cy="176"/>
                    </p:xfrm>
                    <a:graphic>
                      <a:graphicData uri="http://schemas.openxmlformats.org/presentationml/2006/ole">
                        <mc:AlternateContent xmlns:mc="http://schemas.openxmlformats.org/markup-compatibility/2006">
                          <mc:Choice xmlns:v="urn:schemas-microsoft-com:vml" Requires="v">
                            <p:oleObj spid="_x0000_s1562" name="" r:id="rId137" imgW="1142365" imgH="330200" progId="Equation.3">
                              <p:embed/>
                            </p:oleObj>
                          </mc:Choice>
                          <mc:Fallback>
                            <p:oleObj name="" r:id="rId137" imgW="1142365" imgH="330200" progId="Equation.3">
                              <p:embed/>
                              <p:pic>
                                <p:nvPicPr>
                                  <p:cNvPr id="0" name="图片 3216"/>
                                  <p:cNvPicPr/>
                                  <p:nvPr/>
                                </p:nvPicPr>
                                <p:blipFill>
                                  <a:blip r:embed="rId138"/>
                                  <a:stretch>
                                    <a:fillRect/>
                                  </a:stretch>
                                </p:blipFill>
                                <p:spPr>
                                  <a:xfrm>
                                    <a:off x="3960" y="4107"/>
                                    <a:ext cx="487" cy="176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38100">
                                    <a:noFill/>
                                    <a:miter/>
                                  </a:ln>
                                </p:spPr>
                              </p:pic>
                            </p:oleObj>
                          </mc:Fallback>
                        </mc:AlternateContent>
                      </a:graphicData>
                    </a:graphic>
                  </p:graphicFrame>
                  <p:graphicFrame>
                    <p:nvGraphicFramePr>
                      <p:cNvPr id="1563" name="Object 301"/>
                      <p:cNvGraphicFramePr/>
                      <p:nvPr/>
                    </p:nvGraphicFramePr>
                    <p:xfrm>
                      <a:off x="4178" y="4221"/>
                      <a:ext cx="110" cy="84"/>
                    </p:xfrm>
                    <a:graphic>
                      <a:graphicData uri="http://schemas.openxmlformats.org/presentationml/2006/ole">
                        <mc:AlternateContent xmlns:mc="http://schemas.openxmlformats.org/markup-compatibility/2006">
                          <mc:Choice xmlns:v="urn:schemas-microsoft-com:vml" Requires="v">
                            <p:oleObj spid="_x0000_s1564" name="" r:id="rId139" imgW="139065" imgH="76200" progId="Equation.3">
                              <p:embed/>
                            </p:oleObj>
                          </mc:Choice>
                          <mc:Fallback>
                            <p:oleObj name="" r:id="rId139" imgW="139065" imgH="76200" progId="Equation.3">
                              <p:embed/>
                              <p:pic>
                                <p:nvPicPr>
                                  <p:cNvPr id="0" name="图片 3228"/>
                                  <p:cNvPicPr/>
                                  <p:nvPr/>
                                </p:nvPicPr>
                                <p:blipFill>
                                  <a:blip r:embed="rId140"/>
                                  <a:stretch>
                                    <a:fillRect/>
                                  </a:stretch>
                                </p:blipFill>
                                <p:spPr>
                                  <a:xfrm>
                                    <a:off x="4178" y="4221"/>
                                    <a:ext cx="110" cy="84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38100">
                                    <a:noFill/>
                                    <a:miter/>
                                  </a:ln>
                                </p:spPr>
                              </p:pic>
                            </p:oleObj>
                          </mc:Fallback>
                        </mc:AlternateContent>
                      </a:graphicData>
                    </a:graphic>
                  </p:graphicFrame>
                  <p:sp>
                    <p:nvSpPr>
                      <p:cNvPr id="1565" name="Freeform 302"/>
                      <p:cNvSpPr/>
                      <p:nvPr/>
                    </p:nvSpPr>
                    <p:spPr>
                      <a:xfrm>
                        <a:off x="4328" y="4244"/>
                        <a:ext cx="72" cy="3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0"/>
                          </a:cxn>
                          <a:cxn ang="0">
                            <a:pos x="0" y="0"/>
                          </a:cxn>
                        </a:cxnLst>
                        <a:pathLst>
                          <a:path w="180" h="90">
                            <a:moveTo>
                              <a:pt x="0" y="0"/>
                            </a:moveTo>
                            <a:lnTo>
                              <a:pt x="90" y="90"/>
                            </a:lnTo>
                            <a:lnTo>
                              <a:pt x="180" y="0"/>
                            </a:lnTo>
                          </a:path>
                        </a:pathLst>
                      </a:custGeom>
                      <a:noFill/>
                      <a:ln w="6350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66" name="Line 303"/>
                      <p:cNvSpPr/>
                      <p:nvPr/>
                    </p:nvSpPr>
                    <p:spPr>
                      <a:xfrm>
                        <a:off x="3983" y="4244"/>
                        <a:ext cx="45" cy="0"/>
                      </a:xfrm>
                      <a:prstGeom prst="line">
                        <a:avLst/>
                      </a:prstGeom>
                      <a:ln w="6350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</p:sp>
                  <p:sp>
                    <p:nvSpPr>
                      <p:cNvPr id="1567" name="Freeform 304"/>
                      <p:cNvSpPr/>
                      <p:nvPr/>
                    </p:nvSpPr>
                    <p:spPr>
                      <a:xfrm>
                        <a:off x="4427" y="4125"/>
                        <a:ext cx="141" cy="14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0"/>
                          </a:cxn>
                          <a:cxn ang="0">
                            <a:pos x="0" y="0"/>
                          </a:cxn>
                          <a:cxn ang="0">
                            <a:pos x="0" y="0"/>
                          </a:cxn>
                          <a:cxn ang="0">
                            <a:pos x="0" y="0"/>
                          </a:cxn>
                          <a:cxn ang="0">
                            <a:pos x="0" y="0"/>
                          </a:cxn>
                          <a:cxn ang="0">
                            <a:pos x="0" y="0"/>
                          </a:cxn>
                          <a:cxn ang="0">
                            <a:pos x="0" y="0"/>
                          </a:cxn>
                          <a:cxn ang="0">
                            <a:pos x="0" y="0"/>
                          </a:cxn>
                          <a:cxn ang="0">
                            <a:pos x="0" y="0"/>
                          </a:cxn>
                          <a:cxn ang="0">
                            <a:pos x="0" y="0"/>
                          </a:cxn>
                          <a:cxn ang="0">
                            <a:pos x="0" y="0"/>
                          </a:cxn>
                        </a:cxnLst>
                        <a:pathLst>
                          <a:path w="1634" h="1689">
                            <a:moveTo>
                              <a:pt x="0" y="630"/>
                            </a:moveTo>
                            <a:lnTo>
                              <a:pt x="614" y="630"/>
                            </a:lnTo>
                            <a:lnTo>
                              <a:pt x="802" y="0"/>
                            </a:lnTo>
                            <a:lnTo>
                              <a:pt x="998" y="630"/>
                            </a:lnTo>
                            <a:lnTo>
                              <a:pt x="1634" y="630"/>
                            </a:lnTo>
                            <a:lnTo>
                              <a:pt x="1110" y="1035"/>
                            </a:lnTo>
                            <a:lnTo>
                              <a:pt x="1312" y="1689"/>
                            </a:lnTo>
                            <a:lnTo>
                              <a:pt x="802" y="1275"/>
                            </a:lnTo>
                            <a:lnTo>
                              <a:pt x="308" y="1674"/>
                            </a:lnTo>
                            <a:lnTo>
                              <a:pt x="494" y="1029"/>
                            </a:lnTo>
                            <a:lnTo>
                              <a:pt x="0" y="630"/>
                            </a:lnTo>
                            <a:close/>
                          </a:path>
                        </a:pathLst>
                      </a:custGeom>
                      <a:solidFill>
                        <a:srgbClr val="FFFFFF"/>
                      </a:solidFill>
                      <a:ln w="6350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p>
                        <a:endParaRPr lang="zh-CN" altLang="en-US"/>
                      </a:p>
                    </p:txBody>
                  </p:sp>
                  <p:graphicFrame>
                    <p:nvGraphicFramePr>
                      <p:cNvPr id="1568" name="Object 305"/>
                      <p:cNvGraphicFramePr/>
                      <p:nvPr/>
                    </p:nvGraphicFramePr>
                    <p:xfrm>
                      <a:off x="4469" y="4165"/>
                      <a:ext cx="60" cy="76"/>
                    </p:xfrm>
                    <a:graphic>
                      <a:graphicData uri="http://schemas.openxmlformats.org/presentationml/2006/ole">
                        <mc:AlternateContent xmlns:mc="http://schemas.openxmlformats.org/markup-compatibility/2006">
                          <mc:Choice xmlns:v="urn:schemas-microsoft-com:vml" Requires="v">
                            <p:oleObj spid="_x0000_s1569" name="" r:id="rId141" imgW="127000" imgH="164465" progId="Equation.3">
                              <p:embed/>
                            </p:oleObj>
                          </mc:Choice>
                          <mc:Fallback>
                            <p:oleObj name="" r:id="rId141" imgW="127000" imgH="164465" progId="Equation.3">
                              <p:embed/>
                              <p:pic>
                                <p:nvPicPr>
                                  <p:cNvPr id="0" name="图片 3234"/>
                                  <p:cNvPicPr/>
                                  <p:nvPr/>
                                </p:nvPicPr>
                                <p:blipFill>
                                  <a:blip r:embed="rId142"/>
                                  <a:stretch>
                                    <a:fillRect/>
                                  </a:stretch>
                                </p:blipFill>
                                <p:spPr>
                                  <a:xfrm>
                                    <a:off x="4469" y="4165"/>
                                    <a:ext cx="60" cy="76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38100">
                                    <a:noFill/>
                                    <a:miter/>
                                  </a:ln>
                                </p:spPr>
                              </p:pic>
                            </p:oleObj>
                          </mc:Fallback>
                        </mc:AlternateContent>
                      </a:graphicData>
                    </a:graphic>
                  </p:graphicFrame>
                </p:grpSp>
                <p:sp>
                  <p:nvSpPr>
                    <p:cNvPr id="1570" name="Line 306"/>
                    <p:cNvSpPr/>
                    <p:nvPr/>
                  </p:nvSpPr>
                  <p:spPr>
                    <a:xfrm flipH="1">
                      <a:off x="1380" y="5481"/>
                      <a:ext cx="190" cy="0"/>
                    </a:xfrm>
                    <a:prstGeom prst="line">
                      <a:avLst/>
                    </a:prstGeom>
                    <a:ln w="635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</p:sp>
              </p:grpSp>
            </p:grpSp>
          </p:grpSp>
          <p:grpSp>
            <p:nvGrpSpPr>
              <p:cNvPr id="1571" name="Group 307"/>
              <p:cNvGrpSpPr/>
              <p:nvPr/>
            </p:nvGrpSpPr>
            <p:grpSpPr>
              <a:xfrm>
                <a:off x="4242" y="3924"/>
                <a:ext cx="3452" cy="2193"/>
                <a:chOff x="4344" y="3852"/>
                <a:chExt cx="3452" cy="2193"/>
              </a:xfrm>
            </p:grpSpPr>
            <p:sp>
              <p:nvSpPr>
                <p:cNvPr id="1572" name="lxqlx57"/>
                <p:cNvSpPr/>
                <p:nvPr/>
              </p:nvSpPr>
              <p:spPr>
                <a:xfrm rot="-5400000" flipV="1">
                  <a:off x="5506" y="2933"/>
                  <a:ext cx="393" cy="222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0" y="1"/>
                    </a:cxn>
                    <a:cxn ang="0">
                      <a:pos x="0" y="1"/>
                    </a:cxn>
                    <a:cxn ang="0">
                      <a:pos x="0" y="1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1"/>
                    </a:cxn>
                    <a:cxn ang="0">
                      <a:pos x="0" y="1"/>
                    </a:cxn>
                    <a:cxn ang="0">
                      <a:pos x="0" y="1"/>
                    </a:cxn>
                    <a:cxn ang="0">
                      <a:pos x="0" y="1"/>
                    </a:cxn>
                  </a:cxnLst>
                  <a:pathLst>
                    <a:path w="2000" h="4864">
                      <a:moveTo>
                        <a:pt x="617" y="16"/>
                      </a:moveTo>
                      <a:cubicBezTo>
                        <a:pt x="744" y="8"/>
                        <a:pt x="872" y="0"/>
                        <a:pt x="1000" y="10"/>
                      </a:cubicBezTo>
                      <a:cubicBezTo>
                        <a:pt x="1128" y="20"/>
                        <a:pt x="1265" y="46"/>
                        <a:pt x="1383" y="76"/>
                      </a:cubicBezTo>
                      <a:cubicBezTo>
                        <a:pt x="1501" y="106"/>
                        <a:pt x="1617" y="146"/>
                        <a:pt x="1707" y="190"/>
                      </a:cubicBezTo>
                      <a:cubicBezTo>
                        <a:pt x="1797" y="234"/>
                        <a:pt x="1875" y="287"/>
                        <a:pt x="1924" y="340"/>
                      </a:cubicBezTo>
                      <a:cubicBezTo>
                        <a:pt x="1973" y="393"/>
                        <a:pt x="2000" y="453"/>
                        <a:pt x="2000" y="510"/>
                      </a:cubicBezTo>
                      <a:cubicBezTo>
                        <a:pt x="2000" y="567"/>
                        <a:pt x="1973" y="627"/>
                        <a:pt x="1924" y="680"/>
                      </a:cubicBezTo>
                      <a:cubicBezTo>
                        <a:pt x="1875" y="733"/>
                        <a:pt x="1797" y="786"/>
                        <a:pt x="1707" y="830"/>
                      </a:cubicBezTo>
                      <a:cubicBezTo>
                        <a:pt x="1617" y="874"/>
                        <a:pt x="1501" y="914"/>
                        <a:pt x="1383" y="944"/>
                      </a:cubicBezTo>
                      <a:cubicBezTo>
                        <a:pt x="1265" y="974"/>
                        <a:pt x="1128" y="997"/>
                        <a:pt x="1000" y="1010"/>
                      </a:cubicBezTo>
                      <a:cubicBezTo>
                        <a:pt x="872" y="1023"/>
                        <a:pt x="735" y="1027"/>
                        <a:pt x="617" y="1024"/>
                      </a:cubicBezTo>
                      <a:cubicBezTo>
                        <a:pt x="499" y="1021"/>
                        <a:pt x="383" y="1007"/>
                        <a:pt x="293" y="990"/>
                      </a:cubicBezTo>
                      <a:cubicBezTo>
                        <a:pt x="203" y="973"/>
                        <a:pt x="125" y="947"/>
                        <a:pt x="76" y="920"/>
                      </a:cubicBezTo>
                      <a:cubicBezTo>
                        <a:pt x="27" y="893"/>
                        <a:pt x="0" y="860"/>
                        <a:pt x="0" y="830"/>
                      </a:cubicBezTo>
                      <a:cubicBezTo>
                        <a:pt x="0" y="800"/>
                        <a:pt x="27" y="767"/>
                        <a:pt x="76" y="740"/>
                      </a:cubicBezTo>
                      <a:cubicBezTo>
                        <a:pt x="125" y="713"/>
                        <a:pt x="203" y="687"/>
                        <a:pt x="293" y="670"/>
                      </a:cubicBezTo>
                      <a:cubicBezTo>
                        <a:pt x="383" y="653"/>
                        <a:pt x="499" y="639"/>
                        <a:pt x="617" y="636"/>
                      </a:cubicBezTo>
                      <a:cubicBezTo>
                        <a:pt x="735" y="633"/>
                        <a:pt x="872" y="637"/>
                        <a:pt x="1000" y="650"/>
                      </a:cubicBezTo>
                      <a:cubicBezTo>
                        <a:pt x="1128" y="663"/>
                        <a:pt x="1265" y="686"/>
                        <a:pt x="1383" y="716"/>
                      </a:cubicBezTo>
                      <a:cubicBezTo>
                        <a:pt x="1501" y="746"/>
                        <a:pt x="1617" y="786"/>
                        <a:pt x="1707" y="830"/>
                      </a:cubicBezTo>
                      <a:cubicBezTo>
                        <a:pt x="1797" y="874"/>
                        <a:pt x="1875" y="927"/>
                        <a:pt x="1924" y="980"/>
                      </a:cubicBezTo>
                      <a:cubicBezTo>
                        <a:pt x="1973" y="1033"/>
                        <a:pt x="2000" y="1093"/>
                        <a:pt x="2000" y="1150"/>
                      </a:cubicBezTo>
                      <a:cubicBezTo>
                        <a:pt x="2000" y="1207"/>
                        <a:pt x="1973" y="1267"/>
                        <a:pt x="1924" y="1320"/>
                      </a:cubicBezTo>
                      <a:cubicBezTo>
                        <a:pt x="1875" y="1373"/>
                        <a:pt x="1797" y="1426"/>
                        <a:pt x="1707" y="1470"/>
                      </a:cubicBezTo>
                      <a:cubicBezTo>
                        <a:pt x="1617" y="1514"/>
                        <a:pt x="1501" y="1554"/>
                        <a:pt x="1383" y="1584"/>
                      </a:cubicBezTo>
                      <a:cubicBezTo>
                        <a:pt x="1265" y="1614"/>
                        <a:pt x="1128" y="1637"/>
                        <a:pt x="1000" y="1650"/>
                      </a:cubicBezTo>
                      <a:cubicBezTo>
                        <a:pt x="872" y="1663"/>
                        <a:pt x="735" y="1667"/>
                        <a:pt x="617" y="1664"/>
                      </a:cubicBezTo>
                      <a:cubicBezTo>
                        <a:pt x="499" y="1661"/>
                        <a:pt x="383" y="1647"/>
                        <a:pt x="293" y="1630"/>
                      </a:cubicBezTo>
                      <a:cubicBezTo>
                        <a:pt x="203" y="1613"/>
                        <a:pt x="125" y="1587"/>
                        <a:pt x="76" y="1560"/>
                      </a:cubicBezTo>
                      <a:cubicBezTo>
                        <a:pt x="27" y="1533"/>
                        <a:pt x="0" y="1500"/>
                        <a:pt x="0" y="1470"/>
                      </a:cubicBezTo>
                      <a:cubicBezTo>
                        <a:pt x="0" y="1440"/>
                        <a:pt x="27" y="1407"/>
                        <a:pt x="76" y="1380"/>
                      </a:cubicBezTo>
                      <a:cubicBezTo>
                        <a:pt x="125" y="1353"/>
                        <a:pt x="203" y="1327"/>
                        <a:pt x="293" y="1310"/>
                      </a:cubicBezTo>
                      <a:cubicBezTo>
                        <a:pt x="383" y="1293"/>
                        <a:pt x="499" y="1279"/>
                        <a:pt x="617" y="1276"/>
                      </a:cubicBezTo>
                      <a:cubicBezTo>
                        <a:pt x="735" y="1273"/>
                        <a:pt x="872" y="1277"/>
                        <a:pt x="1000" y="1290"/>
                      </a:cubicBezTo>
                      <a:cubicBezTo>
                        <a:pt x="1128" y="1303"/>
                        <a:pt x="1265" y="1326"/>
                        <a:pt x="1383" y="1356"/>
                      </a:cubicBezTo>
                      <a:cubicBezTo>
                        <a:pt x="1501" y="1386"/>
                        <a:pt x="1617" y="1426"/>
                        <a:pt x="1707" y="1470"/>
                      </a:cubicBezTo>
                      <a:cubicBezTo>
                        <a:pt x="1797" y="1514"/>
                        <a:pt x="1875" y="1567"/>
                        <a:pt x="1924" y="1620"/>
                      </a:cubicBezTo>
                      <a:cubicBezTo>
                        <a:pt x="1973" y="1673"/>
                        <a:pt x="2000" y="1733"/>
                        <a:pt x="2000" y="1790"/>
                      </a:cubicBezTo>
                      <a:cubicBezTo>
                        <a:pt x="2000" y="1847"/>
                        <a:pt x="1973" y="1907"/>
                        <a:pt x="1924" y="1960"/>
                      </a:cubicBezTo>
                      <a:cubicBezTo>
                        <a:pt x="1875" y="2013"/>
                        <a:pt x="1797" y="2066"/>
                        <a:pt x="1707" y="2110"/>
                      </a:cubicBezTo>
                      <a:cubicBezTo>
                        <a:pt x="1617" y="2154"/>
                        <a:pt x="1501" y="2194"/>
                        <a:pt x="1383" y="2224"/>
                      </a:cubicBezTo>
                      <a:cubicBezTo>
                        <a:pt x="1265" y="2254"/>
                        <a:pt x="1128" y="2277"/>
                        <a:pt x="1000" y="2290"/>
                      </a:cubicBezTo>
                      <a:cubicBezTo>
                        <a:pt x="872" y="2303"/>
                        <a:pt x="735" y="2307"/>
                        <a:pt x="617" y="2304"/>
                      </a:cubicBezTo>
                      <a:cubicBezTo>
                        <a:pt x="499" y="2301"/>
                        <a:pt x="383" y="2287"/>
                        <a:pt x="293" y="2270"/>
                      </a:cubicBezTo>
                      <a:cubicBezTo>
                        <a:pt x="203" y="2253"/>
                        <a:pt x="125" y="2227"/>
                        <a:pt x="76" y="2200"/>
                      </a:cubicBezTo>
                      <a:cubicBezTo>
                        <a:pt x="27" y="2173"/>
                        <a:pt x="0" y="2140"/>
                        <a:pt x="0" y="2110"/>
                      </a:cubicBezTo>
                      <a:cubicBezTo>
                        <a:pt x="0" y="2080"/>
                        <a:pt x="27" y="2047"/>
                        <a:pt x="76" y="2020"/>
                      </a:cubicBezTo>
                      <a:cubicBezTo>
                        <a:pt x="125" y="1993"/>
                        <a:pt x="203" y="1967"/>
                        <a:pt x="293" y="1950"/>
                      </a:cubicBezTo>
                      <a:cubicBezTo>
                        <a:pt x="383" y="1933"/>
                        <a:pt x="499" y="1919"/>
                        <a:pt x="617" y="1916"/>
                      </a:cubicBezTo>
                      <a:cubicBezTo>
                        <a:pt x="735" y="1913"/>
                        <a:pt x="872" y="1917"/>
                        <a:pt x="1000" y="1930"/>
                      </a:cubicBezTo>
                      <a:cubicBezTo>
                        <a:pt x="1128" y="1943"/>
                        <a:pt x="1265" y="1966"/>
                        <a:pt x="1383" y="1996"/>
                      </a:cubicBezTo>
                      <a:cubicBezTo>
                        <a:pt x="1501" y="2026"/>
                        <a:pt x="1617" y="2066"/>
                        <a:pt x="1707" y="2110"/>
                      </a:cubicBezTo>
                      <a:cubicBezTo>
                        <a:pt x="1797" y="2154"/>
                        <a:pt x="1875" y="2207"/>
                        <a:pt x="1924" y="2260"/>
                      </a:cubicBezTo>
                      <a:cubicBezTo>
                        <a:pt x="1973" y="2313"/>
                        <a:pt x="2000" y="2373"/>
                        <a:pt x="2000" y="2430"/>
                      </a:cubicBezTo>
                      <a:cubicBezTo>
                        <a:pt x="2000" y="2487"/>
                        <a:pt x="1973" y="2547"/>
                        <a:pt x="1924" y="2600"/>
                      </a:cubicBezTo>
                      <a:cubicBezTo>
                        <a:pt x="1875" y="2653"/>
                        <a:pt x="1797" y="2706"/>
                        <a:pt x="1707" y="2750"/>
                      </a:cubicBezTo>
                      <a:cubicBezTo>
                        <a:pt x="1617" y="2794"/>
                        <a:pt x="1501" y="2834"/>
                        <a:pt x="1383" y="2864"/>
                      </a:cubicBezTo>
                      <a:cubicBezTo>
                        <a:pt x="1265" y="2894"/>
                        <a:pt x="1128" y="2917"/>
                        <a:pt x="1000" y="2930"/>
                      </a:cubicBezTo>
                      <a:cubicBezTo>
                        <a:pt x="872" y="2943"/>
                        <a:pt x="735" y="2947"/>
                        <a:pt x="617" y="2944"/>
                      </a:cubicBezTo>
                      <a:cubicBezTo>
                        <a:pt x="499" y="2941"/>
                        <a:pt x="383" y="2927"/>
                        <a:pt x="293" y="2910"/>
                      </a:cubicBezTo>
                      <a:cubicBezTo>
                        <a:pt x="203" y="2893"/>
                        <a:pt x="125" y="2867"/>
                        <a:pt x="76" y="2840"/>
                      </a:cubicBezTo>
                      <a:cubicBezTo>
                        <a:pt x="27" y="2813"/>
                        <a:pt x="0" y="2780"/>
                        <a:pt x="0" y="2750"/>
                      </a:cubicBezTo>
                      <a:cubicBezTo>
                        <a:pt x="0" y="2720"/>
                        <a:pt x="27" y="2687"/>
                        <a:pt x="76" y="2660"/>
                      </a:cubicBezTo>
                      <a:cubicBezTo>
                        <a:pt x="125" y="2633"/>
                        <a:pt x="203" y="2607"/>
                        <a:pt x="293" y="2590"/>
                      </a:cubicBezTo>
                      <a:cubicBezTo>
                        <a:pt x="383" y="2573"/>
                        <a:pt x="499" y="2559"/>
                        <a:pt x="617" y="2556"/>
                      </a:cubicBezTo>
                      <a:cubicBezTo>
                        <a:pt x="735" y="2553"/>
                        <a:pt x="872" y="2557"/>
                        <a:pt x="1000" y="2570"/>
                      </a:cubicBezTo>
                      <a:cubicBezTo>
                        <a:pt x="1128" y="2583"/>
                        <a:pt x="1265" y="2606"/>
                        <a:pt x="1383" y="2636"/>
                      </a:cubicBezTo>
                      <a:cubicBezTo>
                        <a:pt x="1501" y="2666"/>
                        <a:pt x="1617" y="2706"/>
                        <a:pt x="1707" y="2750"/>
                      </a:cubicBezTo>
                      <a:cubicBezTo>
                        <a:pt x="1797" y="2794"/>
                        <a:pt x="1875" y="2847"/>
                        <a:pt x="1924" y="2900"/>
                      </a:cubicBezTo>
                      <a:cubicBezTo>
                        <a:pt x="1973" y="2953"/>
                        <a:pt x="2000" y="3013"/>
                        <a:pt x="2000" y="3070"/>
                      </a:cubicBezTo>
                      <a:cubicBezTo>
                        <a:pt x="2000" y="3127"/>
                        <a:pt x="1973" y="3187"/>
                        <a:pt x="1924" y="3240"/>
                      </a:cubicBezTo>
                      <a:cubicBezTo>
                        <a:pt x="1875" y="3293"/>
                        <a:pt x="1797" y="3346"/>
                        <a:pt x="1707" y="3390"/>
                      </a:cubicBezTo>
                      <a:cubicBezTo>
                        <a:pt x="1617" y="3434"/>
                        <a:pt x="1501" y="3474"/>
                        <a:pt x="1383" y="3504"/>
                      </a:cubicBezTo>
                      <a:cubicBezTo>
                        <a:pt x="1265" y="3534"/>
                        <a:pt x="1128" y="3557"/>
                        <a:pt x="1000" y="3570"/>
                      </a:cubicBezTo>
                      <a:cubicBezTo>
                        <a:pt x="872" y="3583"/>
                        <a:pt x="735" y="3587"/>
                        <a:pt x="617" y="3584"/>
                      </a:cubicBezTo>
                      <a:cubicBezTo>
                        <a:pt x="499" y="3581"/>
                        <a:pt x="383" y="3567"/>
                        <a:pt x="293" y="3550"/>
                      </a:cubicBezTo>
                      <a:cubicBezTo>
                        <a:pt x="203" y="3533"/>
                        <a:pt x="125" y="3507"/>
                        <a:pt x="76" y="3480"/>
                      </a:cubicBezTo>
                      <a:cubicBezTo>
                        <a:pt x="27" y="3453"/>
                        <a:pt x="0" y="3420"/>
                        <a:pt x="0" y="3390"/>
                      </a:cubicBezTo>
                      <a:cubicBezTo>
                        <a:pt x="0" y="3360"/>
                        <a:pt x="27" y="3327"/>
                        <a:pt x="76" y="3300"/>
                      </a:cubicBezTo>
                      <a:cubicBezTo>
                        <a:pt x="125" y="3273"/>
                        <a:pt x="203" y="3247"/>
                        <a:pt x="293" y="3230"/>
                      </a:cubicBezTo>
                      <a:cubicBezTo>
                        <a:pt x="383" y="3213"/>
                        <a:pt x="499" y="3199"/>
                        <a:pt x="617" y="3196"/>
                      </a:cubicBezTo>
                      <a:cubicBezTo>
                        <a:pt x="735" y="3193"/>
                        <a:pt x="872" y="3197"/>
                        <a:pt x="1000" y="3210"/>
                      </a:cubicBezTo>
                      <a:cubicBezTo>
                        <a:pt x="1128" y="3223"/>
                        <a:pt x="1265" y="3246"/>
                        <a:pt x="1383" y="3276"/>
                      </a:cubicBezTo>
                      <a:cubicBezTo>
                        <a:pt x="1501" y="3306"/>
                        <a:pt x="1617" y="3346"/>
                        <a:pt x="1707" y="3390"/>
                      </a:cubicBezTo>
                      <a:cubicBezTo>
                        <a:pt x="1797" y="3434"/>
                        <a:pt x="1875" y="3487"/>
                        <a:pt x="1924" y="3540"/>
                      </a:cubicBezTo>
                      <a:cubicBezTo>
                        <a:pt x="1973" y="3593"/>
                        <a:pt x="2000" y="3653"/>
                        <a:pt x="2000" y="3710"/>
                      </a:cubicBezTo>
                      <a:cubicBezTo>
                        <a:pt x="2000" y="3767"/>
                        <a:pt x="1973" y="3827"/>
                        <a:pt x="1924" y="3880"/>
                      </a:cubicBezTo>
                      <a:cubicBezTo>
                        <a:pt x="1875" y="3933"/>
                        <a:pt x="1797" y="3986"/>
                        <a:pt x="1707" y="4030"/>
                      </a:cubicBezTo>
                      <a:cubicBezTo>
                        <a:pt x="1617" y="4074"/>
                        <a:pt x="1501" y="4114"/>
                        <a:pt x="1383" y="4144"/>
                      </a:cubicBezTo>
                      <a:cubicBezTo>
                        <a:pt x="1265" y="4174"/>
                        <a:pt x="1128" y="4197"/>
                        <a:pt x="1000" y="4210"/>
                      </a:cubicBezTo>
                      <a:cubicBezTo>
                        <a:pt x="872" y="4223"/>
                        <a:pt x="735" y="4227"/>
                        <a:pt x="617" y="4224"/>
                      </a:cubicBezTo>
                      <a:cubicBezTo>
                        <a:pt x="499" y="4221"/>
                        <a:pt x="383" y="4207"/>
                        <a:pt x="293" y="4190"/>
                      </a:cubicBezTo>
                      <a:cubicBezTo>
                        <a:pt x="203" y="4173"/>
                        <a:pt x="125" y="4147"/>
                        <a:pt x="76" y="4120"/>
                      </a:cubicBezTo>
                      <a:cubicBezTo>
                        <a:pt x="27" y="4093"/>
                        <a:pt x="0" y="4060"/>
                        <a:pt x="0" y="4030"/>
                      </a:cubicBezTo>
                      <a:cubicBezTo>
                        <a:pt x="0" y="4000"/>
                        <a:pt x="27" y="3967"/>
                        <a:pt x="76" y="3940"/>
                      </a:cubicBezTo>
                      <a:cubicBezTo>
                        <a:pt x="125" y="3913"/>
                        <a:pt x="203" y="3887"/>
                        <a:pt x="293" y="3870"/>
                      </a:cubicBezTo>
                      <a:cubicBezTo>
                        <a:pt x="383" y="3853"/>
                        <a:pt x="499" y="3839"/>
                        <a:pt x="617" y="3836"/>
                      </a:cubicBezTo>
                      <a:cubicBezTo>
                        <a:pt x="735" y="3833"/>
                        <a:pt x="872" y="3837"/>
                        <a:pt x="1000" y="3850"/>
                      </a:cubicBezTo>
                      <a:cubicBezTo>
                        <a:pt x="1128" y="3863"/>
                        <a:pt x="1265" y="3886"/>
                        <a:pt x="1383" y="3916"/>
                      </a:cubicBezTo>
                      <a:cubicBezTo>
                        <a:pt x="1501" y="3946"/>
                        <a:pt x="1617" y="3986"/>
                        <a:pt x="1707" y="4030"/>
                      </a:cubicBezTo>
                      <a:cubicBezTo>
                        <a:pt x="1797" y="4074"/>
                        <a:pt x="1875" y="4127"/>
                        <a:pt x="1924" y="4180"/>
                      </a:cubicBezTo>
                      <a:cubicBezTo>
                        <a:pt x="1973" y="4233"/>
                        <a:pt x="2000" y="4293"/>
                        <a:pt x="2000" y="4350"/>
                      </a:cubicBezTo>
                      <a:cubicBezTo>
                        <a:pt x="2000" y="4407"/>
                        <a:pt x="1973" y="4467"/>
                        <a:pt x="1924" y="4520"/>
                      </a:cubicBezTo>
                      <a:cubicBezTo>
                        <a:pt x="1875" y="4573"/>
                        <a:pt x="1797" y="4626"/>
                        <a:pt x="1707" y="4670"/>
                      </a:cubicBezTo>
                      <a:cubicBezTo>
                        <a:pt x="1617" y="4714"/>
                        <a:pt x="1501" y="4754"/>
                        <a:pt x="1383" y="4784"/>
                      </a:cubicBezTo>
                      <a:cubicBezTo>
                        <a:pt x="1265" y="4814"/>
                        <a:pt x="1128" y="4837"/>
                        <a:pt x="1000" y="4850"/>
                      </a:cubicBezTo>
                      <a:cubicBezTo>
                        <a:pt x="872" y="4863"/>
                        <a:pt x="744" y="4863"/>
                        <a:pt x="617" y="4864"/>
                      </a:cubicBezTo>
                    </a:path>
                  </a:pathLst>
                </a:custGeom>
                <a:noFill/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zh-CN" altLang="en-US"/>
                </a:p>
              </p:txBody>
            </p:sp>
            <p:grpSp>
              <p:nvGrpSpPr>
                <p:cNvPr id="1573" name="Group 309"/>
                <p:cNvGrpSpPr/>
                <p:nvPr/>
              </p:nvGrpSpPr>
              <p:grpSpPr>
                <a:xfrm>
                  <a:off x="4344" y="3990"/>
                  <a:ext cx="243" cy="420"/>
                  <a:chOff x="4344" y="3990"/>
                  <a:chExt cx="243" cy="420"/>
                </a:xfrm>
              </p:grpSpPr>
              <p:sp>
                <p:nvSpPr>
                  <p:cNvPr id="1574" name="Line 310"/>
                  <p:cNvSpPr/>
                  <p:nvPr/>
                </p:nvSpPr>
                <p:spPr>
                  <a:xfrm rot="180000" flipH="1">
                    <a:off x="4344" y="4230"/>
                    <a:ext cx="120" cy="180"/>
                  </a:xfrm>
                  <a:prstGeom prst="line">
                    <a:avLst/>
                  </a:prstGeom>
                  <a:ln w="2540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575" name="Rectangle 311"/>
                  <p:cNvSpPr/>
                  <p:nvPr/>
                </p:nvSpPr>
                <p:spPr>
                  <a:xfrm rot="-3060000">
                    <a:off x="4362" y="4095"/>
                    <a:ext cx="330" cy="120"/>
                  </a:xfrm>
                  <a:prstGeom prst="rect">
                    <a:avLst/>
                  </a:prstGeom>
                  <a:solidFill>
                    <a:srgbClr val="FF0000"/>
                  </a:solidFill>
                  <a:ln w="22225" cap="flat" cmpd="sng">
                    <a:solidFill>
                      <a:srgbClr val="00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rot="10800000" anchor="t"/>
                  <a:p>
                    <a:endParaRPr lang="zh-CN" altLang="zh-CN" sz="1800" b="0" dirty="0">
                      <a:latin typeface="Calibri" panose="020F0502020204030204" charset="0"/>
                      <a:ea typeface="宋体" panose="02010600030101010101" pitchFamily="2" charset="-122"/>
                    </a:endParaRPr>
                  </a:p>
                </p:txBody>
              </p:sp>
            </p:grpSp>
            <p:grpSp>
              <p:nvGrpSpPr>
                <p:cNvPr id="1576" name="Group 312"/>
                <p:cNvGrpSpPr/>
                <p:nvPr/>
              </p:nvGrpSpPr>
              <p:grpSpPr>
                <a:xfrm rot="299319">
                  <a:off x="7046" y="3900"/>
                  <a:ext cx="750" cy="2145"/>
                  <a:chOff x="8248" y="3990"/>
                  <a:chExt cx="750" cy="2145"/>
                </a:xfrm>
              </p:grpSpPr>
              <p:sp>
                <p:nvSpPr>
                  <p:cNvPr id="1577" name="Line 313"/>
                  <p:cNvSpPr/>
                  <p:nvPr/>
                </p:nvSpPr>
                <p:spPr>
                  <a:xfrm>
                    <a:off x="8758" y="5685"/>
                    <a:ext cx="240" cy="45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578" name="Freeform 314"/>
                  <p:cNvSpPr/>
                  <p:nvPr/>
                </p:nvSpPr>
                <p:spPr>
                  <a:xfrm rot="-1740000">
                    <a:off x="8248" y="3990"/>
                    <a:ext cx="166" cy="186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" y="439"/>
                      </a:cxn>
                      <a:cxn ang="0">
                        <a:pos x="2" y="36994"/>
                      </a:cxn>
                      <a:cxn ang="0">
                        <a:pos x="2" y="39694"/>
                      </a:cxn>
                      <a:cxn ang="0">
                        <a:pos x="1" y="41059"/>
                      </a:cxn>
                      <a:cxn ang="0">
                        <a:pos x="1" y="40147"/>
                      </a:cxn>
                      <a:cxn ang="0">
                        <a:pos x="0" y="36994"/>
                      </a:cxn>
                      <a:cxn ang="0">
                        <a:pos x="1" y="0"/>
                      </a:cxn>
                    </a:cxnLst>
                    <a:pathLst>
                      <a:path w="256" h="1365">
                        <a:moveTo>
                          <a:pt x="90" y="0"/>
                        </a:moveTo>
                        <a:lnTo>
                          <a:pt x="166" y="15"/>
                        </a:lnTo>
                        <a:lnTo>
                          <a:pt x="256" y="1230"/>
                        </a:lnTo>
                        <a:lnTo>
                          <a:pt x="210" y="1320"/>
                        </a:lnTo>
                        <a:lnTo>
                          <a:pt x="151" y="1365"/>
                        </a:lnTo>
                        <a:lnTo>
                          <a:pt x="31" y="1335"/>
                        </a:lnTo>
                        <a:lnTo>
                          <a:pt x="0" y="1230"/>
                        </a:lnTo>
                        <a:lnTo>
                          <a:pt x="9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 w="1270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579" name="Group 315"/>
              <p:cNvGrpSpPr/>
              <p:nvPr/>
            </p:nvGrpSpPr>
            <p:grpSpPr>
              <a:xfrm>
                <a:off x="3904" y="5094"/>
                <a:ext cx="2872" cy="1706"/>
                <a:chOff x="5581" y="4978"/>
                <a:chExt cx="2872" cy="1706"/>
              </a:xfrm>
            </p:grpSpPr>
            <p:sp>
              <p:nvSpPr>
                <p:cNvPr id="1580" name="lxqlx57"/>
                <p:cNvSpPr/>
                <p:nvPr/>
              </p:nvSpPr>
              <p:spPr>
                <a:xfrm rot="9480338">
                  <a:off x="5794" y="5157"/>
                  <a:ext cx="393" cy="150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pathLst>
                    <a:path w="2000" h="4864">
                      <a:moveTo>
                        <a:pt x="617" y="16"/>
                      </a:moveTo>
                      <a:cubicBezTo>
                        <a:pt x="744" y="8"/>
                        <a:pt x="872" y="0"/>
                        <a:pt x="1000" y="10"/>
                      </a:cubicBezTo>
                      <a:cubicBezTo>
                        <a:pt x="1128" y="20"/>
                        <a:pt x="1265" y="46"/>
                        <a:pt x="1383" y="76"/>
                      </a:cubicBezTo>
                      <a:cubicBezTo>
                        <a:pt x="1501" y="106"/>
                        <a:pt x="1617" y="146"/>
                        <a:pt x="1707" y="190"/>
                      </a:cubicBezTo>
                      <a:cubicBezTo>
                        <a:pt x="1797" y="234"/>
                        <a:pt x="1875" y="287"/>
                        <a:pt x="1924" y="340"/>
                      </a:cubicBezTo>
                      <a:cubicBezTo>
                        <a:pt x="1973" y="393"/>
                        <a:pt x="2000" y="453"/>
                        <a:pt x="2000" y="510"/>
                      </a:cubicBezTo>
                      <a:cubicBezTo>
                        <a:pt x="2000" y="567"/>
                        <a:pt x="1973" y="627"/>
                        <a:pt x="1924" y="680"/>
                      </a:cubicBezTo>
                      <a:cubicBezTo>
                        <a:pt x="1875" y="733"/>
                        <a:pt x="1797" y="786"/>
                        <a:pt x="1707" y="830"/>
                      </a:cubicBezTo>
                      <a:cubicBezTo>
                        <a:pt x="1617" y="874"/>
                        <a:pt x="1501" y="914"/>
                        <a:pt x="1383" y="944"/>
                      </a:cubicBezTo>
                      <a:cubicBezTo>
                        <a:pt x="1265" y="974"/>
                        <a:pt x="1128" y="997"/>
                        <a:pt x="1000" y="1010"/>
                      </a:cubicBezTo>
                      <a:cubicBezTo>
                        <a:pt x="872" y="1023"/>
                        <a:pt x="735" y="1027"/>
                        <a:pt x="617" y="1024"/>
                      </a:cubicBezTo>
                      <a:cubicBezTo>
                        <a:pt x="499" y="1021"/>
                        <a:pt x="383" y="1007"/>
                        <a:pt x="293" y="990"/>
                      </a:cubicBezTo>
                      <a:cubicBezTo>
                        <a:pt x="203" y="973"/>
                        <a:pt x="125" y="947"/>
                        <a:pt x="76" y="920"/>
                      </a:cubicBezTo>
                      <a:cubicBezTo>
                        <a:pt x="27" y="893"/>
                        <a:pt x="0" y="860"/>
                        <a:pt x="0" y="830"/>
                      </a:cubicBezTo>
                      <a:cubicBezTo>
                        <a:pt x="0" y="800"/>
                        <a:pt x="27" y="767"/>
                        <a:pt x="76" y="740"/>
                      </a:cubicBezTo>
                      <a:cubicBezTo>
                        <a:pt x="125" y="713"/>
                        <a:pt x="203" y="687"/>
                        <a:pt x="293" y="670"/>
                      </a:cubicBezTo>
                      <a:cubicBezTo>
                        <a:pt x="383" y="653"/>
                        <a:pt x="499" y="639"/>
                        <a:pt x="617" y="636"/>
                      </a:cubicBezTo>
                      <a:cubicBezTo>
                        <a:pt x="735" y="633"/>
                        <a:pt x="872" y="637"/>
                        <a:pt x="1000" y="650"/>
                      </a:cubicBezTo>
                      <a:cubicBezTo>
                        <a:pt x="1128" y="663"/>
                        <a:pt x="1265" y="686"/>
                        <a:pt x="1383" y="716"/>
                      </a:cubicBezTo>
                      <a:cubicBezTo>
                        <a:pt x="1501" y="746"/>
                        <a:pt x="1617" y="786"/>
                        <a:pt x="1707" y="830"/>
                      </a:cubicBezTo>
                      <a:cubicBezTo>
                        <a:pt x="1797" y="874"/>
                        <a:pt x="1875" y="927"/>
                        <a:pt x="1924" y="980"/>
                      </a:cubicBezTo>
                      <a:cubicBezTo>
                        <a:pt x="1973" y="1033"/>
                        <a:pt x="2000" y="1093"/>
                        <a:pt x="2000" y="1150"/>
                      </a:cubicBezTo>
                      <a:cubicBezTo>
                        <a:pt x="2000" y="1207"/>
                        <a:pt x="1973" y="1267"/>
                        <a:pt x="1924" y="1320"/>
                      </a:cubicBezTo>
                      <a:cubicBezTo>
                        <a:pt x="1875" y="1373"/>
                        <a:pt x="1797" y="1426"/>
                        <a:pt x="1707" y="1470"/>
                      </a:cubicBezTo>
                      <a:cubicBezTo>
                        <a:pt x="1617" y="1514"/>
                        <a:pt x="1501" y="1554"/>
                        <a:pt x="1383" y="1584"/>
                      </a:cubicBezTo>
                      <a:cubicBezTo>
                        <a:pt x="1265" y="1614"/>
                        <a:pt x="1128" y="1637"/>
                        <a:pt x="1000" y="1650"/>
                      </a:cubicBezTo>
                      <a:cubicBezTo>
                        <a:pt x="872" y="1663"/>
                        <a:pt x="735" y="1667"/>
                        <a:pt x="617" y="1664"/>
                      </a:cubicBezTo>
                      <a:cubicBezTo>
                        <a:pt x="499" y="1661"/>
                        <a:pt x="383" y="1647"/>
                        <a:pt x="293" y="1630"/>
                      </a:cubicBezTo>
                      <a:cubicBezTo>
                        <a:pt x="203" y="1613"/>
                        <a:pt x="125" y="1587"/>
                        <a:pt x="76" y="1560"/>
                      </a:cubicBezTo>
                      <a:cubicBezTo>
                        <a:pt x="27" y="1533"/>
                        <a:pt x="0" y="1500"/>
                        <a:pt x="0" y="1470"/>
                      </a:cubicBezTo>
                      <a:cubicBezTo>
                        <a:pt x="0" y="1440"/>
                        <a:pt x="27" y="1407"/>
                        <a:pt x="76" y="1380"/>
                      </a:cubicBezTo>
                      <a:cubicBezTo>
                        <a:pt x="125" y="1353"/>
                        <a:pt x="203" y="1327"/>
                        <a:pt x="293" y="1310"/>
                      </a:cubicBezTo>
                      <a:cubicBezTo>
                        <a:pt x="383" y="1293"/>
                        <a:pt x="499" y="1279"/>
                        <a:pt x="617" y="1276"/>
                      </a:cubicBezTo>
                      <a:cubicBezTo>
                        <a:pt x="735" y="1273"/>
                        <a:pt x="872" y="1277"/>
                        <a:pt x="1000" y="1290"/>
                      </a:cubicBezTo>
                      <a:cubicBezTo>
                        <a:pt x="1128" y="1303"/>
                        <a:pt x="1265" y="1326"/>
                        <a:pt x="1383" y="1356"/>
                      </a:cubicBezTo>
                      <a:cubicBezTo>
                        <a:pt x="1501" y="1386"/>
                        <a:pt x="1617" y="1426"/>
                        <a:pt x="1707" y="1470"/>
                      </a:cubicBezTo>
                      <a:cubicBezTo>
                        <a:pt x="1797" y="1514"/>
                        <a:pt x="1875" y="1567"/>
                        <a:pt x="1924" y="1620"/>
                      </a:cubicBezTo>
                      <a:cubicBezTo>
                        <a:pt x="1973" y="1673"/>
                        <a:pt x="2000" y="1733"/>
                        <a:pt x="2000" y="1790"/>
                      </a:cubicBezTo>
                      <a:cubicBezTo>
                        <a:pt x="2000" y="1847"/>
                        <a:pt x="1973" y="1907"/>
                        <a:pt x="1924" y="1960"/>
                      </a:cubicBezTo>
                      <a:cubicBezTo>
                        <a:pt x="1875" y="2013"/>
                        <a:pt x="1797" y="2066"/>
                        <a:pt x="1707" y="2110"/>
                      </a:cubicBezTo>
                      <a:cubicBezTo>
                        <a:pt x="1617" y="2154"/>
                        <a:pt x="1501" y="2194"/>
                        <a:pt x="1383" y="2224"/>
                      </a:cubicBezTo>
                      <a:cubicBezTo>
                        <a:pt x="1265" y="2254"/>
                        <a:pt x="1128" y="2277"/>
                        <a:pt x="1000" y="2290"/>
                      </a:cubicBezTo>
                      <a:cubicBezTo>
                        <a:pt x="872" y="2303"/>
                        <a:pt x="735" y="2307"/>
                        <a:pt x="617" y="2304"/>
                      </a:cubicBezTo>
                      <a:cubicBezTo>
                        <a:pt x="499" y="2301"/>
                        <a:pt x="383" y="2287"/>
                        <a:pt x="293" y="2270"/>
                      </a:cubicBezTo>
                      <a:cubicBezTo>
                        <a:pt x="203" y="2253"/>
                        <a:pt x="125" y="2227"/>
                        <a:pt x="76" y="2200"/>
                      </a:cubicBezTo>
                      <a:cubicBezTo>
                        <a:pt x="27" y="2173"/>
                        <a:pt x="0" y="2140"/>
                        <a:pt x="0" y="2110"/>
                      </a:cubicBezTo>
                      <a:cubicBezTo>
                        <a:pt x="0" y="2080"/>
                        <a:pt x="27" y="2047"/>
                        <a:pt x="76" y="2020"/>
                      </a:cubicBezTo>
                      <a:cubicBezTo>
                        <a:pt x="125" y="1993"/>
                        <a:pt x="203" y="1967"/>
                        <a:pt x="293" y="1950"/>
                      </a:cubicBezTo>
                      <a:cubicBezTo>
                        <a:pt x="383" y="1933"/>
                        <a:pt x="499" y="1919"/>
                        <a:pt x="617" y="1916"/>
                      </a:cubicBezTo>
                      <a:cubicBezTo>
                        <a:pt x="735" y="1913"/>
                        <a:pt x="872" y="1917"/>
                        <a:pt x="1000" y="1930"/>
                      </a:cubicBezTo>
                      <a:cubicBezTo>
                        <a:pt x="1128" y="1943"/>
                        <a:pt x="1265" y="1966"/>
                        <a:pt x="1383" y="1996"/>
                      </a:cubicBezTo>
                      <a:cubicBezTo>
                        <a:pt x="1501" y="2026"/>
                        <a:pt x="1617" y="2066"/>
                        <a:pt x="1707" y="2110"/>
                      </a:cubicBezTo>
                      <a:cubicBezTo>
                        <a:pt x="1797" y="2154"/>
                        <a:pt x="1875" y="2207"/>
                        <a:pt x="1924" y="2260"/>
                      </a:cubicBezTo>
                      <a:cubicBezTo>
                        <a:pt x="1973" y="2313"/>
                        <a:pt x="2000" y="2373"/>
                        <a:pt x="2000" y="2430"/>
                      </a:cubicBezTo>
                      <a:cubicBezTo>
                        <a:pt x="2000" y="2487"/>
                        <a:pt x="1973" y="2547"/>
                        <a:pt x="1924" y="2600"/>
                      </a:cubicBezTo>
                      <a:cubicBezTo>
                        <a:pt x="1875" y="2653"/>
                        <a:pt x="1797" y="2706"/>
                        <a:pt x="1707" y="2750"/>
                      </a:cubicBezTo>
                      <a:cubicBezTo>
                        <a:pt x="1617" y="2794"/>
                        <a:pt x="1501" y="2834"/>
                        <a:pt x="1383" y="2864"/>
                      </a:cubicBezTo>
                      <a:cubicBezTo>
                        <a:pt x="1265" y="2894"/>
                        <a:pt x="1128" y="2917"/>
                        <a:pt x="1000" y="2930"/>
                      </a:cubicBezTo>
                      <a:cubicBezTo>
                        <a:pt x="872" y="2943"/>
                        <a:pt x="735" y="2947"/>
                        <a:pt x="617" y="2944"/>
                      </a:cubicBezTo>
                      <a:cubicBezTo>
                        <a:pt x="499" y="2941"/>
                        <a:pt x="383" y="2927"/>
                        <a:pt x="293" y="2910"/>
                      </a:cubicBezTo>
                      <a:cubicBezTo>
                        <a:pt x="203" y="2893"/>
                        <a:pt x="125" y="2867"/>
                        <a:pt x="76" y="2840"/>
                      </a:cubicBezTo>
                      <a:cubicBezTo>
                        <a:pt x="27" y="2813"/>
                        <a:pt x="0" y="2780"/>
                        <a:pt x="0" y="2750"/>
                      </a:cubicBezTo>
                      <a:cubicBezTo>
                        <a:pt x="0" y="2720"/>
                        <a:pt x="27" y="2687"/>
                        <a:pt x="76" y="2660"/>
                      </a:cubicBezTo>
                      <a:cubicBezTo>
                        <a:pt x="125" y="2633"/>
                        <a:pt x="203" y="2607"/>
                        <a:pt x="293" y="2590"/>
                      </a:cubicBezTo>
                      <a:cubicBezTo>
                        <a:pt x="383" y="2573"/>
                        <a:pt x="499" y="2559"/>
                        <a:pt x="617" y="2556"/>
                      </a:cubicBezTo>
                      <a:cubicBezTo>
                        <a:pt x="735" y="2553"/>
                        <a:pt x="872" y="2557"/>
                        <a:pt x="1000" y="2570"/>
                      </a:cubicBezTo>
                      <a:cubicBezTo>
                        <a:pt x="1128" y="2583"/>
                        <a:pt x="1265" y="2606"/>
                        <a:pt x="1383" y="2636"/>
                      </a:cubicBezTo>
                      <a:cubicBezTo>
                        <a:pt x="1501" y="2666"/>
                        <a:pt x="1617" y="2706"/>
                        <a:pt x="1707" y="2750"/>
                      </a:cubicBezTo>
                      <a:cubicBezTo>
                        <a:pt x="1797" y="2794"/>
                        <a:pt x="1875" y="2847"/>
                        <a:pt x="1924" y="2900"/>
                      </a:cubicBezTo>
                      <a:cubicBezTo>
                        <a:pt x="1973" y="2953"/>
                        <a:pt x="2000" y="3013"/>
                        <a:pt x="2000" y="3070"/>
                      </a:cubicBezTo>
                      <a:cubicBezTo>
                        <a:pt x="2000" y="3127"/>
                        <a:pt x="1973" y="3187"/>
                        <a:pt x="1924" y="3240"/>
                      </a:cubicBezTo>
                      <a:cubicBezTo>
                        <a:pt x="1875" y="3293"/>
                        <a:pt x="1797" y="3346"/>
                        <a:pt x="1707" y="3390"/>
                      </a:cubicBezTo>
                      <a:cubicBezTo>
                        <a:pt x="1617" y="3434"/>
                        <a:pt x="1501" y="3474"/>
                        <a:pt x="1383" y="3504"/>
                      </a:cubicBezTo>
                      <a:cubicBezTo>
                        <a:pt x="1265" y="3534"/>
                        <a:pt x="1128" y="3557"/>
                        <a:pt x="1000" y="3570"/>
                      </a:cubicBezTo>
                      <a:cubicBezTo>
                        <a:pt x="872" y="3583"/>
                        <a:pt x="735" y="3587"/>
                        <a:pt x="617" y="3584"/>
                      </a:cubicBezTo>
                      <a:cubicBezTo>
                        <a:pt x="499" y="3581"/>
                        <a:pt x="383" y="3567"/>
                        <a:pt x="293" y="3550"/>
                      </a:cubicBezTo>
                      <a:cubicBezTo>
                        <a:pt x="203" y="3533"/>
                        <a:pt x="125" y="3507"/>
                        <a:pt x="76" y="3480"/>
                      </a:cubicBezTo>
                      <a:cubicBezTo>
                        <a:pt x="27" y="3453"/>
                        <a:pt x="0" y="3420"/>
                        <a:pt x="0" y="3390"/>
                      </a:cubicBezTo>
                      <a:cubicBezTo>
                        <a:pt x="0" y="3360"/>
                        <a:pt x="27" y="3327"/>
                        <a:pt x="76" y="3300"/>
                      </a:cubicBezTo>
                      <a:cubicBezTo>
                        <a:pt x="125" y="3273"/>
                        <a:pt x="203" y="3247"/>
                        <a:pt x="293" y="3230"/>
                      </a:cubicBezTo>
                      <a:cubicBezTo>
                        <a:pt x="383" y="3213"/>
                        <a:pt x="499" y="3199"/>
                        <a:pt x="617" y="3196"/>
                      </a:cubicBezTo>
                      <a:cubicBezTo>
                        <a:pt x="735" y="3193"/>
                        <a:pt x="872" y="3197"/>
                        <a:pt x="1000" y="3210"/>
                      </a:cubicBezTo>
                      <a:cubicBezTo>
                        <a:pt x="1128" y="3223"/>
                        <a:pt x="1265" y="3246"/>
                        <a:pt x="1383" y="3276"/>
                      </a:cubicBezTo>
                      <a:cubicBezTo>
                        <a:pt x="1501" y="3306"/>
                        <a:pt x="1617" y="3346"/>
                        <a:pt x="1707" y="3390"/>
                      </a:cubicBezTo>
                      <a:cubicBezTo>
                        <a:pt x="1797" y="3434"/>
                        <a:pt x="1875" y="3487"/>
                        <a:pt x="1924" y="3540"/>
                      </a:cubicBezTo>
                      <a:cubicBezTo>
                        <a:pt x="1973" y="3593"/>
                        <a:pt x="2000" y="3653"/>
                        <a:pt x="2000" y="3710"/>
                      </a:cubicBezTo>
                      <a:cubicBezTo>
                        <a:pt x="2000" y="3767"/>
                        <a:pt x="1973" y="3827"/>
                        <a:pt x="1924" y="3880"/>
                      </a:cubicBezTo>
                      <a:cubicBezTo>
                        <a:pt x="1875" y="3933"/>
                        <a:pt x="1797" y="3986"/>
                        <a:pt x="1707" y="4030"/>
                      </a:cubicBezTo>
                      <a:cubicBezTo>
                        <a:pt x="1617" y="4074"/>
                        <a:pt x="1501" y="4114"/>
                        <a:pt x="1383" y="4144"/>
                      </a:cubicBezTo>
                      <a:cubicBezTo>
                        <a:pt x="1265" y="4174"/>
                        <a:pt x="1128" y="4197"/>
                        <a:pt x="1000" y="4210"/>
                      </a:cubicBezTo>
                      <a:cubicBezTo>
                        <a:pt x="872" y="4223"/>
                        <a:pt x="735" y="4227"/>
                        <a:pt x="617" y="4224"/>
                      </a:cubicBezTo>
                      <a:cubicBezTo>
                        <a:pt x="499" y="4221"/>
                        <a:pt x="383" y="4207"/>
                        <a:pt x="293" y="4190"/>
                      </a:cubicBezTo>
                      <a:cubicBezTo>
                        <a:pt x="203" y="4173"/>
                        <a:pt x="125" y="4147"/>
                        <a:pt x="76" y="4120"/>
                      </a:cubicBezTo>
                      <a:cubicBezTo>
                        <a:pt x="27" y="4093"/>
                        <a:pt x="0" y="4060"/>
                        <a:pt x="0" y="4030"/>
                      </a:cubicBezTo>
                      <a:cubicBezTo>
                        <a:pt x="0" y="4000"/>
                        <a:pt x="27" y="3967"/>
                        <a:pt x="76" y="3940"/>
                      </a:cubicBezTo>
                      <a:cubicBezTo>
                        <a:pt x="125" y="3913"/>
                        <a:pt x="203" y="3887"/>
                        <a:pt x="293" y="3870"/>
                      </a:cubicBezTo>
                      <a:cubicBezTo>
                        <a:pt x="383" y="3853"/>
                        <a:pt x="499" y="3839"/>
                        <a:pt x="617" y="3836"/>
                      </a:cubicBezTo>
                      <a:cubicBezTo>
                        <a:pt x="735" y="3833"/>
                        <a:pt x="872" y="3837"/>
                        <a:pt x="1000" y="3850"/>
                      </a:cubicBezTo>
                      <a:cubicBezTo>
                        <a:pt x="1128" y="3863"/>
                        <a:pt x="1265" y="3886"/>
                        <a:pt x="1383" y="3916"/>
                      </a:cubicBezTo>
                      <a:cubicBezTo>
                        <a:pt x="1501" y="3946"/>
                        <a:pt x="1617" y="3986"/>
                        <a:pt x="1707" y="4030"/>
                      </a:cubicBezTo>
                      <a:cubicBezTo>
                        <a:pt x="1797" y="4074"/>
                        <a:pt x="1875" y="4127"/>
                        <a:pt x="1924" y="4180"/>
                      </a:cubicBezTo>
                      <a:cubicBezTo>
                        <a:pt x="1973" y="4233"/>
                        <a:pt x="2000" y="4293"/>
                        <a:pt x="2000" y="4350"/>
                      </a:cubicBezTo>
                      <a:cubicBezTo>
                        <a:pt x="2000" y="4407"/>
                        <a:pt x="1973" y="4467"/>
                        <a:pt x="1924" y="4520"/>
                      </a:cubicBezTo>
                      <a:cubicBezTo>
                        <a:pt x="1875" y="4573"/>
                        <a:pt x="1797" y="4626"/>
                        <a:pt x="1707" y="4670"/>
                      </a:cubicBezTo>
                      <a:cubicBezTo>
                        <a:pt x="1617" y="4714"/>
                        <a:pt x="1501" y="4754"/>
                        <a:pt x="1383" y="4784"/>
                      </a:cubicBezTo>
                      <a:cubicBezTo>
                        <a:pt x="1265" y="4814"/>
                        <a:pt x="1128" y="4837"/>
                        <a:pt x="1000" y="4850"/>
                      </a:cubicBezTo>
                      <a:cubicBezTo>
                        <a:pt x="872" y="4863"/>
                        <a:pt x="744" y="4863"/>
                        <a:pt x="617" y="4864"/>
                      </a:cubicBezTo>
                    </a:path>
                  </a:pathLst>
                </a:custGeom>
                <a:noFill/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zh-CN" altLang="en-US"/>
                </a:p>
              </p:txBody>
            </p:sp>
            <p:grpSp>
              <p:nvGrpSpPr>
                <p:cNvPr id="1581" name="Group 317"/>
                <p:cNvGrpSpPr/>
                <p:nvPr/>
              </p:nvGrpSpPr>
              <p:grpSpPr>
                <a:xfrm rot="4366792">
                  <a:off x="5695" y="4853"/>
                  <a:ext cx="221" cy="460"/>
                  <a:chOff x="5200" y="3429"/>
                  <a:chExt cx="243" cy="531"/>
                </a:xfrm>
              </p:grpSpPr>
              <p:sp>
                <p:nvSpPr>
                  <p:cNvPr id="1582" name="Line 318"/>
                  <p:cNvSpPr/>
                  <p:nvPr/>
                </p:nvSpPr>
                <p:spPr>
                  <a:xfrm rot="840000" flipH="1" flipV="1">
                    <a:off x="5200" y="3429"/>
                    <a:ext cx="200" cy="315"/>
                  </a:xfrm>
                  <a:prstGeom prst="line">
                    <a:avLst/>
                  </a:prstGeom>
                  <a:ln w="2540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583" name="Rectangle 319"/>
                  <p:cNvSpPr/>
                  <p:nvPr/>
                </p:nvSpPr>
                <p:spPr>
                  <a:xfrm rot="4080000" flipV="1">
                    <a:off x="5218" y="3735"/>
                    <a:ext cx="330" cy="120"/>
                  </a:xfrm>
                  <a:prstGeom prst="rect">
                    <a:avLst/>
                  </a:prstGeom>
                  <a:solidFill>
                    <a:srgbClr val="000000"/>
                  </a:solidFill>
                  <a:ln w="22225" cap="flat" cmpd="sng">
                    <a:solidFill>
                      <a:srgbClr val="00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anchor="t"/>
                  <a:p>
                    <a:endParaRPr lang="zh-CN" altLang="zh-CN" sz="1800" b="0" dirty="0">
                      <a:latin typeface="Calibri" panose="020F0502020204030204" charset="0"/>
                      <a:ea typeface="宋体" panose="02010600030101010101" pitchFamily="2" charset="-122"/>
                    </a:endParaRPr>
                  </a:p>
                </p:txBody>
              </p:sp>
            </p:grpSp>
            <p:grpSp>
              <p:nvGrpSpPr>
                <p:cNvPr id="1584" name="Group 320"/>
                <p:cNvGrpSpPr/>
                <p:nvPr/>
              </p:nvGrpSpPr>
              <p:grpSpPr>
                <a:xfrm rot="-3974041">
                  <a:off x="7000" y="5231"/>
                  <a:ext cx="750" cy="2145"/>
                  <a:chOff x="9030" y="2055"/>
                  <a:chExt cx="750" cy="2145"/>
                </a:xfrm>
              </p:grpSpPr>
              <p:sp>
                <p:nvSpPr>
                  <p:cNvPr id="1585" name="Line 321"/>
                  <p:cNvSpPr/>
                  <p:nvPr/>
                </p:nvSpPr>
                <p:spPr>
                  <a:xfrm>
                    <a:off x="9540" y="3750"/>
                    <a:ext cx="240" cy="450"/>
                  </a:xfrm>
                  <a:prstGeom prst="line">
                    <a:avLst/>
                  </a:prstGeom>
                  <a:ln w="2857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586" name="Freeform 322"/>
                  <p:cNvSpPr/>
                  <p:nvPr/>
                </p:nvSpPr>
                <p:spPr>
                  <a:xfrm rot="-1740000">
                    <a:off x="9030" y="2055"/>
                    <a:ext cx="166" cy="1860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1" y="439"/>
                      </a:cxn>
                      <a:cxn ang="0">
                        <a:pos x="2" y="36994"/>
                      </a:cxn>
                      <a:cxn ang="0">
                        <a:pos x="2" y="39694"/>
                      </a:cxn>
                      <a:cxn ang="0">
                        <a:pos x="1" y="41059"/>
                      </a:cxn>
                      <a:cxn ang="0">
                        <a:pos x="1" y="40147"/>
                      </a:cxn>
                      <a:cxn ang="0">
                        <a:pos x="0" y="36994"/>
                      </a:cxn>
                      <a:cxn ang="0">
                        <a:pos x="1" y="0"/>
                      </a:cxn>
                    </a:cxnLst>
                    <a:pathLst>
                      <a:path w="256" h="1365">
                        <a:moveTo>
                          <a:pt x="90" y="0"/>
                        </a:moveTo>
                        <a:lnTo>
                          <a:pt x="166" y="15"/>
                        </a:lnTo>
                        <a:lnTo>
                          <a:pt x="256" y="1230"/>
                        </a:lnTo>
                        <a:lnTo>
                          <a:pt x="210" y="1320"/>
                        </a:lnTo>
                        <a:lnTo>
                          <a:pt x="151" y="1365"/>
                        </a:lnTo>
                        <a:lnTo>
                          <a:pt x="31" y="1335"/>
                        </a:lnTo>
                        <a:lnTo>
                          <a:pt x="0" y="1230"/>
                        </a:lnTo>
                        <a:lnTo>
                          <a:pt x="9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1270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p>
                    <a:endParaRPr lang="zh-CN" altLang="en-US"/>
                  </a:p>
                </p:txBody>
              </p:sp>
            </p:grpSp>
          </p:grpSp>
        </p:grpSp>
        <p:sp>
          <p:nvSpPr>
            <p:cNvPr id="1587" name="WordArt 8"/>
            <p:cNvSpPr>
              <a:spLocks noTextEdit="1"/>
            </p:cNvSpPr>
            <p:nvPr/>
          </p:nvSpPr>
          <p:spPr>
            <a:xfrm>
              <a:off x="3395539" y="4346543"/>
              <a:ext cx="2435511" cy="9374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48329"/>
                </a:avLst>
              </a:prstTxWarp>
              <a:normAutofit fontScale="25000"/>
            </a:bodyPr>
            <a:p>
              <a:pPr algn="ctr"/>
              <a:r>
                <a:rPr lang="zh-CN" altLang="en-US" sz="900">
                  <a:ln w="9525" cap="flat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FF0000"/>
                  </a:solidFill>
                  <a:latin typeface="仿宋_GB2312" charset="0"/>
                  <a:ea typeface="仿宋_GB2312" charset="0"/>
                </a:rPr>
                <a:t>吉林省乾安县第四中学：金迎时绘制</a:t>
              </a:r>
              <a:endParaRPr lang="zh-CN" altLang="en-US" sz="900">
                <a:ln w="9525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仿宋_GB2312" charset="0"/>
                <a:ea typeface="仿宋_GB2312" charset="0"/>
              </a:endParaRPr>
            </a:p>
          </p:txBody>
        </p:sp>
      </p:grpSp>
      <p:sp>
        <p:nvSpPr>
          <p:cNvPr id="1588" name="椭圆形标注 1587"/>
          <p:cNvSpPr/>
          <p:nvPr/>
        </p:nvSpPr>
        <p:spPr>
          <a:xfrm>
            <a:off x="7768273" y="1663700"/>
            <a:ext cx="2843212" cy="828675"/>
          </a:xfrm>
          <a:prstGeom prst="wedgeEllipseCallout">
            <a:avLst>
              <a:gd name="adj1" fmla="val -85231"/>
              <a:gd name="adj2" fmla="val 16667"/>
            </a:avLst>
          </a:prstGeom>
          <a:solidFill>
            <a:srgbClr val="FFFFCC">
              <a:alpha val="25000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pPr algn="ctr"/>
            <a:r>
              <a:rPr lang="zh-CN" altLang="en-US" sz="2800" b="1" dirty="0">
                <a:latin typeface="Tahoma" panose="020B0604030504040204" pitchFamily="34" charset="0"/>
                <a:ea typeface="宋体" panose="02010600030101010101" pitchFamily="2" charset="-122"/>
              </a:rPr>
              <a:t>不均匀刻度</a:t>
            </a:r>
            <a:endParaRPr lang="zh-CN" altLang="en-US" sz="2800" b="1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89" name="椭圆形标注 1588"/>
          <p:cNvSpPr/>
          <p:nvPr/>
        </p:nvSpPr>
        <p:spPr>
          <a:xfrm>
            <a:off x="7768273" y="404813"/>
            <a:ext cx="2843212" cy="798512"/>
          </a:xfrm>
          <a:prstGeom prst="wedgeEllipseCallout">
            <a:avLst>
              <a:gd name="adj1" fmla="val -80319"/>
              <a:gd name="adj2" fmla="val 50597"/>
            </a:avLst>
          </a:prstGeom>
          <a:solidFill>
            <a:srgbClr val="FFFFCC">
              <a:alpha val="20000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pPr algn="ctr"/>
            <a:r>
              <a:rPr lang="zh-CN" altLang="en-US" sz="2800" b="1" dirty="0">
                <a:latin typeface="Tahoma" panose="020B0604030504040204" pitchFamily="34" charset="0"/>
                <a:ea typeface="宋体" panose="02010600030101010101" pitchFamily="2" charset="-122"/>
              </a:rPr>
              <a:t>不均匀刻度</a:t>
            </a:r>
            <a:endParaRPr lang="zh-CN" altLang="en-US" sz="2800" b="1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90" name="矩形标注 1589"/>
          <p:cNvSpPr/>
          <p:nvPr/>
        </p:nvSpPr>
        <p:spPr>
          <a:xfrm>
            <a:off x="1862773" y="2060575"/>
            <a:ext cx="1728787" cy="936625"/>
          </a:xfrm>
          <a:prstGeom prst="wedgeRectCallout">
            <a:avLst>
              <a:gd name="adj1" fmla="val 136134"/>
              <a:gd name="adj2" fmla="val -120171"/>
            </a:avLst>
          </a:prstGeom>
          <a:solidFill>
            <a:srgbClr val="FFCC99">
              <a:alpha val="30000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pPr algn="ctr"/>
            <a:r>
              <a:rPr lang="zh-CN" altLang="en-US" sz="2800" b="1" dirty="0">
                <a:latin typeface="Tahoma" panose="020B0604030504040204" pitchFamily="34" charset="0"/>
                <a:ea typeface="宋体" panose="02010600030101010101" pitchFamily="2" charset="-122"/>
              </a:rPr>
              <a:t>电流电压共用</a:t>
            </a:r>
            <a:endParaRPr lang="zh-CN" altLang="en-US" sz="2800" b="1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91" name="文本框 1590"/>
          <p:cNvSpPr txBox="1"/>
          <p:nvPr/>
        </p:nvSpPr>
        <p:spPr>
          <a:xfrm>
            <a:off x="801370" y="3465195"/>
            <a:ext cx="2790190" cy="9220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 b="1" dirty="0">
                <a:latin typeface="Tahoma" panose="020B0604030504040204" pitchFamily="34" charset="0"/>
                <a:ea typeface="宋体" panose="02010600030101010101" pitchFamily="2" charset="-122"/>
              </a:rPr>
              <a:t>     </a:t>
            </a:r>
            <a:r>
              <a:rPr lang="zh-CN" altLang="en-US" b="1" dirty="0">
                <a:latin typeface="Tahoma" panose="020B0604030504040204" pitchFamily="34" charset="0"/>
                <a:ea typeface="宋体" panose="02010600030101010101" pitchFamily="2" charset="-122"/>
              </a:rPr>
              <a:t>选择开关处于电流电压挡，选定的是量程</a:t>
            </a:r>
            <a:endParaRPr lang="zh-CN" altLang="en-US" b="1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92" name="文本框 1591"/>
          <p:cNvSpPr txBox="1"/>
          <p:nvPr/>
        </p:nvSpPr>
        <p:spPr>
          <a:xfrm>
            <a:off x="2528570" y="5838190"/>
            <a:ext cx="3450590" cy="583565"/>
          </a:xfrm>
          <a:prstGeom prst="rect">
            <a:avLst/>
          </a:prstGeom>
          <a:solidFill>
            <a:srgbClr val="FFFFCC"/>
          </a:solidFill>
          <a:ln w="952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t">
            <a:spAutoFit/>
          </a:bodyPr>
          <a:p>
            <a:r>
              <a:rPr lang="en-US" altLang="zh-CN" sz="3200" dirty="0">
                <a:solidFill>
                  <a:schemeClr val="hlink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3200" dirty="0">
                <a:solidFill>
                  <a:schemeClr val="hlink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阻值</a:t>
            </a:r>
            <a:r>
              <a:rPr lang="en-US" altLang="zh-CN" sz="3200" dirty="0">
                <a:solidFill>
                  <a:schemeClr val="hlink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=</a:t>
            </a:r>
            <a:r>
              <a:rPr lang="zh-CN" altLang="en-US" sz="3200" dirty="0">
                <a:solidFill>
                  <a:schemeClr val="hlink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读数</a:t>
            </a:r>
            <a:r>
              <a:rPr lang="en-US" altLang="zh-CN" sz="3200" dirty="0">
                <a:solidFill>
                  <a:schemeClr val="hlink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×</a:t>
            </a:r>
            <a:r>
              <a:rPr lang="zh-CN" altLang="en-US" sz="3200" dirty="0">
                <a:solidFill>
                  <a:schemeClr val="hlink"/>
                </a:solidFill>
                <a:latin typeface="Tahoma" panose="020B0604030504040204" pitchFamily="34" charset="0"/>
                <a:ea typeface="宋体" panose="02010600030101010101" pitchFamily="2" charset="-122"/>
              </a:rPr>
              <a:t>倍率         </a:t>
            </a:r>
            <a:endParaRPr lang="zh-CN" altLang="en-US" sz="3200" dirty="0">
              <a:solidFill>
                <a:schemeClr val="hlink"/>
              </a:solidFill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93" name="文本框 1592"/>
          <p:cNvSpPr txBox="1"/>
          <p:nvPr/>
        </p:nvSpPr>
        <p:spPr>
          <a:xfrm>
            <a:off x="8055610" y="2701925"/>
            <a:ext cx="2555875" cy="92202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anchor="t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 b="1" dirty="0">
                <a:latin typeface="Tahoma" panose="020B0604030504040204" pitchFamily="34" charset="0"/>
                <a:ea typeface="宋体" panose="02010600030101010101" pitchFamily="2" charset="-122"/>
              </a:rPr>
              <a:t>选择开关处于欧姆挡，选定的是倍率</a:t>
            </a:r>
            <a:endParaRPr lang="zh-CN" altLang="en-US" b="1" dirty="0">
              <a:latin typeface="Tahom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8" grpId="0" bldLvl="0" animBg="1"/>
      <p:bldP spid="1589" grpId="0" bldLvl="0" animBg="1"/>
      <p:bldP spid="1590" grpId="0" bldLvl="0" animBg="1"/>
      <p:bldP spid="1591" grpId="0"/>
      <p:bldP spid="1592" grpId="0" bldLvl="0" animBg="1"/>
      <p:bldP spid="1593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018958" y="2829561"/>
            <a:ext cx="4154087" cy="1200329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7200" b="1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“T</a:t>
            </a:r>
            <a:r>
              <a:rPr lang="en-US" altLang="zh-CN" sz="7200" b="1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sym typeface="+mn-ea"/>
              </a:rPr>
              <a:t>HANKS”</a:t>
            </a:r>
            <a:endParaRPr lang="en-US" altLang="zh-CN" sz="7200" b="1"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3" name="图片 2" descr="C:\Users\pengk\Desktop\logo.jpglogo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0314132" y="36918"/>
            <a:ext cx="1434465" cy="573832"/>
          </a:xfrm>
          <a:prstGeom prst="rect">
            <a:avLst/>
          </a:prstGeom>
        </p:spPr>
      </p:pic>
      <p:pic>
        <p:nvPicPr>
          <p:cNvPr id="5" name="New picture" hidden="1"/>
          <p:cNvPicPr/>
          <p:nvPr/>
        </p:nvPicPr>
        <p:blipFill>
          <a:blip r:embed="rId2"/>
          <a:stretch>
            <a:fillRect/>
          </a:stretch>
        </p:blipFill>
        <p:spPr>
          <a:xfrm>
            <a:off x="11150600" y="10223500"/>
            <a:ext cx="254000" cy="330200"/>
          </a:xfrm>
          <a:prstGeom prst="cube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93475" y="1387814"/>
            <a:ext cx="5052668" cy="645795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>
              <a:lnSpc>
                <a:spcPct val="150000"/>
              </a:lnSpc>
              <a:spcBef>
                <a:spcPct val="50000"/>
              </a:spcBef>
              <a:defRPr sz="2800">
                <a:ea typeface="黑体" panose="02010609060101010101" charset="-122"/>
                <a:cs typeface="Times New Roman" panose="02020603050405020304" charset="0"/>
              </a:defRPr>
            </a:lvl1pPr>
          </a:lstStyle>
          <a:p>
            <a:r>
              <a:rPr lang="en-US" altLang="zh-CN" dirty="0"/>
              <a:t>1.</a:t>
            </a:r>
            <a:r>
              <a:rPr lang="zh-CN" altLang="en-US" dirty="0"/>
              <a:t>如何把电流表改装成电压表</a:t>
            </a:r>
            <a:r>
              <a:rPr lang="en-US" altLang="zh-CN" dirty="0"/>
              <a:t>?</a:t>
            </a:r>
            <a:endParaRPr lang="en-US" altLang="zh-CN" dirty="0"/>
          </a:p>
        </p:txBody>
      </p:sp>
      <p:sp>
        <p:nvSpPr>
          <p:cNvPr id="8" name="矩形 7"/>
          <p:cNvSpPr/>
          <p:nvPr/>
        </p:nvSpPr>
        <p:spPr>
          <a:xfrm>
            <a:off x="68580" y="574886"/>
            <a:ext cx="1844244" cy="643890"/>
          </a:xfrm>
          <a:prstGeom prst="rect">
            <a:avLst/>
          </a:prstGeom>
          <a:solidFill>
            <a:srgbClr val="CCFF66"/>
          </a:solidFill>
        </p:spPr>
        <p:txBody>
          <a:bodyPr wrap="square" lIns="0" tIns="45696" rIns="0" bIns="45696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CN" altLang="en-US" sz="3600" b="1" cap="all" spc="0" dirty="0" smtClean="0">
                <a:solidFill>
                  <a:schemeClr val="accent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隶书" pitchFamily="49" charset="-122"/>
                <a:ea typeface="隶书" pitchFamily="49" charset="-122"/>
              </a:rPr>
              <a:t>复习巩固</a:t>
            </a:r>
            <a:endParaRPr lang="zh-CN" altLang="en-US" sz="3600" b="1" cap="all" spc="0" dirty="0">
              <a:solidFill>
                <a:schemeClr val="accent6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490345" y="2513555"/>
            <a:ext cx="5080000" cy="4037432"/>
          </a:xfrm>
          <a:prstGeom prst="rect">
            <a:avLst/>
          </a:prstGeom>
          <a:solidFill>
            <a:srgbClr val="FFFFFF">
              <a:alpha val="79999"/>
            </a:srgbClr>
          </a:solidFill>
          <a:ln w="19050" algn="ctr">
            <a:solidFill>
              <a:schemeClr val="tx1"/>
            </a:solidFill>
            <a:miter lim="800000"/>
          </a:ln>
        </p:spPr>
        <p:txBody>
          <a:bodyPr wrap="none" lIns="108839" tIns="54419" rIns="108839" bIns="54419" anchor="ctr"/>
          <a:lstStyle/>
          <a:p>
            <a:endParaRPr lang="zh-CN" altLang="zh-CN">
              <a:latin typeface="Calibri" panose="020F0502020204030204" charset="0"/>
            </a:endParaRPr>
          </a:p>
        </p:txBody>
      </p:sp>
      <p:grpSp>
        <p:nvGrpSpPr>
          <p:cNvPr id="11" name="Group 7"/>
          <p:cNvGrpSpPr/>
          <p:nvPr/>
        </p:nvGrpSpPr>
        <p:grpSpPr bwMode="auto">
          <a:xfrm>
            <a:off x="591946" y="4884051"/>
            <a:ext cx="4654551" cy="1685438"/>
            <a:chOff x="651" y="2008"/>
            <a:chExt cx="2199" cy="1062"/>
          </a:xfrm>
        </p:grpSpPr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1152" y="2064"/>
              <a:ext cx="1488" cy="624"/>
            </a:xfrm>
            <a:prstGeom prst="rect">
              <a:avLst/>
            </a:prstGeom>
            <a:solidFill>
              <a:srgbClr val="CCECFF">
                <a:alpha val="89803"/>
              </a:srgbClr>
            </a:solidFill>
            <a:ln w="19050" algn="ctr">
              <a:solidFill>
                <a:srgbClr val="3366FF"/>
              </a:solidFill>
              <a:prstDash val="lgDash"/>
              <a:miter lim="800000"/>
            </a:ln>
          </p:spPr>
          <p:txBody>
            <a:bodyPr wrap="none" anchor="ctr"/>
            <a:lstStyle/>
            <a:p>
              <a:endParaRPr lang="zh-CN" altLang="zh-CN">
                <a:latin typeface="Calibri" panose="020F0502020204030204" charset="0"/>
              </a:endParaRPr>
            </a:p>
          </p:txBody>
        </p:sp>
        <p:grpSp>
          <p:nvGrpSpPr>
            <p:cNvPr id="13" name="Group 9"/>
            <p:cNvGrpSpPr/>
            <p:nvPr/>
          </p:nvGrpSpPr>
          <p:grpSpPr bwMode="auto">
            <a:xfrm>
              <a:off x="651" y="2008"/>
              <a:ext cx="2199" cy="1062"/>
              <a:chOff x="3273" y="3010"/>
              <a:chExt cx="2199" cy="1062"/>
            </a:xfrm>
          </p:grpSpPr>
          <p:sp>
            <p:nvSpPr>
              <p:cNvPr id="14" name="Line 10"/>
              <p:cNvSpPr>
                <a:spLocks noChangeAspect="1" noChangeShapeType="1"/>
              </p:cNvSpPr>
              <p:nvPr/>
            </p:nvSpPr>
            <p:spPr bwMode="auto">
              <a:xfrm>
                <a:off x="3312" y="3384"/>
                <a:ext cx="2112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5" name="Group 11"/>
              <p:cNvGrpSpPr/>
              <p:nvPr/>
            </p:nvGrpSpPr>
            <p:grpSpPr bwMode="auto">
              <a:xfrm>
                <a:off x="3696" y="3414"/>
                <a:ext cx="1632" cy="658"/>
                <a:chOff x="3648" y="780"/>
                <a:chExt cx="1632" cy="658"/>
              </a:xfrm>
            </p:grpSpPr>
            <p:sp>
              <p:nvSpPr>
                <p:cNvPr id="22" name="Line 12"/>
                <p:cNvSpPr>
                  <a:spLocks noChangeShapeType="1"/>
                </p:cNvSpPr>
                <p:nvPr/>
              </p:nvSpPr>
              <p:spPr bwMode="auto">
                <a:xfrm>
                  <a:off x="3648" y="780"/>
                  <a:ext cx="0" cy="60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3" name="Line 13"/>
                <p:cNvSpPr>
                  <a:spLocks noChangeShapeType="1"/>
                </p:cNvSpPr>
                <p:nvPr/>
              </p:nvSpPr>
              <p:spPr bwMode="auto">
                <a:xfrm>
                  <a:off x="5280" y="780"/>
                  <a:ext cx="0" cy="60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24" name="Group 14"/>
                <p:cNvGrpSpPr/>
                <p:nvPr/>
              </p:nvGrpSpPr>
              <p:grpSpPr bwMode="auto">
                <a:xfrm>
                  <a:off x="3648" y="1125"/>
                  <a:ext cx="1632" cy="313"/>
                  <a:chOff x="3648" y="1581"/>
                  <a:chExt cx="1632" cy="313"/>
                </a:xfrm>
              </p:grpSpPr>
              <p:sp>
                <p:nvSpPr>
                  <p:cNvPr id="25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4560" y="1698"/>
                    <a:ext cx="72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6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3648" y="1698"/>
                    <a:ext cx="672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7" name="Text Box 1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11" y="1581"/>
                    <a:ext cx="288" cy="31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905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>
                      <a:lnSpc>
                        <a:spcPct val="80000"/>
                      </a:lnSpc>
                      <a:spcBef>
                        <a:spcPct val="50000"/>
                      </a:spcBef>
                    </a:pPr>
                    <a:r>
                      <a:rPr lang="en-US" altLang="zh-CN" sz="3300" i="1">
                        <a:latin typeface="Times New Roman" panose="02020603050405020304" charset="0"/>
                        <a:ea typeface="楷体_GB2312" pitchFamily="49" charset="-122"/>
                      </a:rPr>
                      <a:t>U</a:t>
                    </a:r>
                    <a:endParaRPr lang="en-US" altLang="zh-CN" sz="3300" i="1">
                      <a:latin typeface="Times New Roman" panose="02020603050405020304" charset="0"/>
                      <a:ea typeface="楷体_GB2312" pitchFamily="49" charset="-122"/>
                    </a:endParaRPr>
                  </a:p>
                </p:txBody>
              </p:sp>
            </p:grpSp>
          </p:grpSp>
          <p:grpSp>
            <p:nvGrpSpPr>
              <p:cNvPr id="16" name="Group 18"/>
              <p:cNvGrpSpPr/>
              <p:nvPr/>
            </p:nvGrpSpPr>
            <p:grpSpPr bwMode="auto">
              <a:xfrm>
                <a:off x="3373" y="3010"/>
                <a:ext cx="371" cy="377"/>
                <a:chOff x="3325" y="567"/>
                <a:chExt cx="371" cy="377"/>
              </a:xfrm>
            </p:grpSpPr>
            <p:sp>
              <p:nvSpPr>
                <p:cNvPr id="20" name="Line 19"/>
                <p:cNvSpPr>
                  <a:spLocks noChangeShapeType="1"/>
                </p:cNvSpPr>
                <p:nvPr/>
              </p:nvSpPr>
              <p:spPr bwMode="auto">
                <a:xfrm>
                  <a:off x="3369" y="939"/>
                  <a:ext cx="192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1" name="Rectangle 20"/>
                <p:cNvSpPr>
                  <a:spLocks noChangeArrowheads="1"/>
                </p:cNvSpPr>
                <p:nvPr/>
              </p:nvSpPr>
              <p:spPr bwMode="auto">
                <a:xfrm>
                  <a:off x="3325" y="567"/>
                  <a:ext cx="371" cy="3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20000"/>
                    </a:spcBef>
                  </a:pPr>
                  <a:r>
                    <a:rPr lang="en-US" altLang="zh-CN" sz="3300" i="1">
                      <a:solidFill>
                        <a:srgbClr val="FF0000"/>
                      </a:solidFill>
                      <a:ea typeface="楷体_GB2312" pitchFamily="49" charset="-122"/>
                    </a:rPr>
                    <a:t>I</a:t>
                  </a:r>
                  <a:r>
                    <a:rPr lang="en-US" altLang="zh-CN" sz="2900" i="1" baseline="-28000">
                      <a:solidFill>
                        <a:srgbClr val="FF0000"/>
                      </a:solidFill>
                      <a:ea typeface="楷体_GB2312" pitchFamily="49" charset="-122"/>
                    </a:rPr>
                    <a:t>g</a:t>
                  </a:r>
                  <a:endParaRPr lang="en-US" altLang="zh-CN" sz="3300">
                    <a:solidFill>
                      <a:srgbClr val="FF0000"/>
                    </a:solidFill>
                    <a:ea typeface="楷体_GB2312" pitchFamily="49" charset="-122"/>
                  </a:endParaRPr>
                </a:p>
              </p:txBody>
            </p:sp>
          </p:grpSp>
          <p:sp>
            <p:nvSpPr>
              <p:cNvPr id="17" name="Oval 21"/>
              <p:cNvSpPr>
                <a:spLocks noChangeArrowheads="1"/>
              </p:cNvSpPr>
              <p:nvPr/>
            </p:nvSpPr>
            <p:spPr bwMode="auto">
              <a:xfrm>
                <a:off x="4342" y="3216"/>
                <a:ext cx="288" cy="288"/>
              </a:xfrm>
              <a:prstGeom prst="ellipse">
                <a:avLst/>
              </a:prstGeom>
              <a:solidFill>
                <a:srgbClr val="FFFF66"/>
              </a:solidFill>
              <a:ln w="19050" algn="ctr">
                <a:solidFill>
                  <a:srgbClr val="FF0000"/>
                </a:solidFill>
                <a:round/>
              </a:ln>
            </p:spPr>
            <p:txBody>
              <a:bodyPr wrap="none" anchor="ctr"/>
              <a:lstStyle/>
              <a:p>
                <a:pPr algn="ctr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3300">
                    <a:solidFill>
                      <a:srgbClr val="FF0000"/>
                    </a:solidFill>
                    <a:ea typeface="楷体_GB2312" pitchFamily="49" charset="-122"/>
                  </a:rPr>
                  <a:t>V</a:t>
                </a:r>
                <a:endParaRPr lang="en-US" altLang="zh-CN" sz="3300">
                  <a:solidFill>
                    <a:srgbClr val="FF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8" name="Oval 22"/>
              <p:cNvSpPr>
                <a:spLocks noChangeArrowheads="1"/>
              </p:cNvSpPr>
              <p:nvPr/>
            </p:nvSpPr>
            <p:spPr bwMode="auto">
              <a:xfrm>
                <a:off x="3273" y="3360"/>
                <a:ext cx="48" cy="48"/>
              </a:xfrm>
              <a:prstGeom prst="ellipse">
                <a:avLst/>
              </a:prstGeom>
              <a:noFill/>
              <a:ln w="19050" algn="ctr">
                <a:solidFill>
                  <a:srgbClr val="FF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zh-CN">
                  <a:latin typeface="Calibri" panose="020F0502020204030204" charset="0"/>
                </a:endParaRPr>
              </a:p>
            </p:txBody>
          </p:sp>
          <p:sp>
            <p:nvSpPr>
              <p:cNvPr id="19" name="Oval 23"/>
              <p:cNvSpPr>
                <a:spLocks noChangeArrowheads="1"/>
              </p:cNvSpPr>
              <p:nvPr/>
            </p:nvSpPr>
            <p:spPr bwMode="auto">
              <a:xfrm>
                <a:off x="5424" y="3356"/>
                <a:ext cx="48" cy="48"/>
              </a:xfrm>
              <a:prstGeom prst="ellipse">
                <a:avLst/>
              </a:prstGeom>
              <a:noFill/>
              <a:ln w="19050" algn="ctr">
                <a:solidFill>
                  <a:srgbClr val="FF00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zh-CN">
                  <a:latin typeface="Calibri" panose="020F0502020204030204" charset="0"/>
                </a:endParaRPr>
              </a:p>
            </p:txBody>
          </p:sp>
        </p:grpSp>
      </p:grpSp>
      <p:sp>
        <p:nvSpPr>
          <p:cNvPr id="28" name="AutoShape 24"/>
          <p:cNvSpPr>
            <a:spLocks noChangeAspect="1" noChangeArrowheads="1"/>
          </p:cNvSpPr>
          <p:nvPr/>
        </p:nvSpPr>
        <p:spPr bwMode="auto">
          <a:xfrm>
            <a:off x="2725546" y="4449201"/>
            <a:ext cx="690034" cy="457068"/>
          </a:xfrm>
          <a:prstGeom prst="downArrow">
            <a:avLst>
              <a:gd name="adj1" fmla="val 55880"/>
              <a:gd name="adj2" fmla="val 54412"/>
            </a:avLst>
          </a:prstGeom>
          <a:solidFill>
            <a:srgbClr val="CCECFF"/>
          </a:solidFill>
          <a:ln w="28575">
            <a:solidFill>
              <a:srgbClr val="3333FF"/>
            </a:solidFill>
            <a:miter lim="800000"/>
          </a:ln>
        </p:spPr>
        <p:txBody>
          <a:bodyPr vert="eaVert" wrap="none" lIns="108839" tIns="54419" rIns="108839" bIns="54419" anchor="ctr"/>
          <a:lstStyle/>
          <a:p>
            <a:endParaRPr lang="zh-CN" altLang="zh-CN">
              <a:latin typeface="Calibri" panose="020F0502020204030204" charset="0"/>
            </a:endParaRPr>
          </a:p>
        </p:txBody>
      </p:sp>
      <p:grpSp>
        <p:nvGrpSpPr>
          <p:cNvPr id="29" name="Group 25"/>
          <p:cNvGrpSpPr/>
          <p:nvPr/>
        </p:nvGrpSpPr>
        <p:grpSpPr bwMode="auto">
          <a:xfrm>
            <a:off x="490346" y="2697107"/>
            <a:ext cx="4654551" cy="1891753"/>
            <a:chOff x="672" y="567"/>
            <a:chExt cx="2199" cy="1192"/>
          </a:xfrm>
        </p:grpSpPr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1173" y="567"/>
              <a:ext cx="1488" cy="912"/>
            </a:xfrm>
            <a:prstGeom prst="rect">
              <a:avLst/>
            </a:prstGeom>
            <a:solidFill>
              <a:srgbClr val="CCECFF">
                <a:alpha val="89803"/>
              </a:srgbClr>
            </a:solidFill>
            <a:ln w="19050" algn="ctr">
              <a:solidFill>
                <a:srgbClr val="3366FF"/>
              </a:solidFill>
              <a:prstDash val="lgDash"/>
              <a:miter lim="800000"/>
            </a:ln>
          </p:spPr>
          <p:txBody>
            <a:bodyPr wrap="none" anchor="ctr"/>
            <a:lstStyle/>
            <a:p>
              <a:endParaRPr lang="zh-CN" altLang="zh-CN">
                <a:latin typeface="Calibri" panose="020F0502020204030204" charset="0"/>
              </a:endParaRPr>
            </a:p>
          </p:txBody>
        </p:sp>
        <p:grpSp>
          <p:nvGrpSpPr>
            <p:cNvPr id="31" name="Group 27"/>
            <p:cNvGrpSpPr/>
            <p:nvPr/>
          </p:nvGrpSpPr>
          <p:grpSpPr bwMode="auto">
            <a:xfrm>
              <a:off x="1095" y="1053"/>
              <a:ext cx="1632" cy="706"/>
              <a:chOff x="3648" y="966"/>
              <a:chExt cx="1632" cy="706"/>
            </a:xfrm>
          </p:grpSpPr>
          <p:sp>
            <p:nvSpPr>
              <p:cNvPr id="55" name="Line 28"/>
              <p:cNvSpPr>
                <a:spLocks noChangeShapeType="1"/>
              </p:cNvSpPr>
              <p:nvPr/>
            </p:nvSpPr>
            <p:spPr bwMode="auto">
              <a:xfrm>
                <a:off x="3648" y="966"/>
                <a:ext cx="0" cy="60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6" name="Line 29"/>
              <p:cNvSpPr>
                <a:spLocks noChangeShapeType="1"/>
              </p:cNvSpPr>
              <p:nvPr/>
            </p:nvSpPr>
            <p:spPr bwMode="auto">
              <a:xfrm>
                <a:off x="5280" y="966"/>
                <a:ext cx="0" cy="60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57" name="Group 30"/>
              <p:cNvGrpSpPr/>
              <p:nvPr/>
            </p:nvGrpSpPr>
            <p:grpSpPr bwMode="auto">
              <a:xfrm>
                <a:off x="3648" y="1359"/>
                <a:ext cx="1632" cy="313"/>
                <a:chOff x="3648" y="1581"/>
                <a:chExt cx="1632" cy="313"/>
              </a:xfrm>
            </p:grpSpPr>
            <p:sp>
              <p:nvSpPr>
                <p:cNvPr id="58" name="Line 31"/>
                <p:cNvSpPr>
                  <a:spLocks noChangeShapeType="1"/>
                </p:cNvSpPr>
                <p:nvPr/>
              </p:nvSpPr>
              <p:spPr bwMode="auto">
                <a:xfrm>
                  <a:off x="4560" y="1698"/>
                  <a:ext cx="72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9" name="Line 32"/>
                <p:cNvSpPr>
                  <a:spLocks noChangeShapeType="1"/>
                </p:cNvSpPr>
                <p:nvPr/>
              </p:nvSpPr>
              <p:spPr bwMode="auto">
                <a:xfrm>
                  <a:off x="3648" y="1698"/>
                  <a:ext cx="67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0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4311" y="1581"/>
                  <a:ext cx="288" cy="3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lnSpc>
                      <a:spcPct val="80000"/>
                    </a:lnSpc>
                    <a:spcBef>
                      <a:spcPct val="50000"/>
                    </a:spcBef>
                  </a:pPr>
                  <a:r>
                    <a:rPr lang="en-US" altLang="zh-CN" sz="3300" i="1">
                      <a:latin typeface="Times New Roman" panose="02020603050405020304" charset="0"/>
                      <a:ea typeface="楷体_GB2312" pitchFamily="49" charset="-122"/>
                    </a:rPr>
                    <a:t>U</a:t>
                  </a:r>
                  <a:endParaRPr lang="en-US" altLang="zh-CN" sz="3300" i="1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</p:grpSp>
        </p:grpSp>
        <p:grpSp>
          <p:nvGrpSpPr>
            <p:cNvPr id="32" name="Group 34"/>
            <p:cNvGrpSpPr/>
            <p:nvPr/>
          </p:nvGrpSpPr>
          <p:grpSpPr bwMode="auto">
            <a:xfrm>
              <a:off x="672" y="576"/>
              <a:ext cx="2199" cy="580"/>
              <a:chOff x="3273" y="1291"/>
              <a:chExt cx="2199" cy="580"/>
            </a:xfrm>
          </p:grpSpPr>
          <p:sp>
            <p:nvSpPr>
              <p:cNvPr id="47" name="Text Box 35"/>
              <p:cNvSpPr txBox="1">
                <a:spLocks noChangeArrowheads="1"/>
              </p:cNvSpPr>
              <p:nvPr/>
            </p:nvSpPr>
            <p:spPr bwMode="auto">
              <a:xfrm>
                <a:off x="3945" y="1291"/>
                <a:ext cx="432" cy="3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50000"/>
                  </a:spcBef>
                </a:pPr>
                <a:r>
                  <a:rPr lang="en-US" altLang="zh-CN" sz="3300" i="1">
                    <a:latin typeface="Times New Roman" panose="02020603050405020304" charset="0"/>
                    <a:ea typeface="楷体_GB2312" pitchFamily="49" charset="-122"/>
                  </a:rPr>
                  <a:t>R</a:t>
                </a:r>
                <a:r>
                  <a:rPr lang="en-US" altLang="zh-CN" sz="2900" i="1" baseline="-25000">
                    <a:latin typeface="Times New Roman" panose="02020603050405020304" charset="0"/>
                    <a:ea typeface="楷体_GB2312" pitchFamily="49" charset="-122"/>
                  </a:rPr>
                  <a:t>g</a:t>
                </a:r>
                <a:endParaRPr lang="en-US" altLang="zh-CN" sz="2900" i="1" baseline="-25000">
                  <a:latin typeface="Times New Roman" panose="02020603050405020304" charset="0"/>
                  <a:ea typeface="楷体_GB2312" pitchFamily="49" charset="-122"/>
                </a:endParaRPr>
              </a:p>
            </p:txBody>
          </p:sp>
          <p:grpSp>
            <p:nvGrpSpPr>
              <p:cNvPr id="48" name="Group 36"/>
              <p:cNvGrpSpPr/>
              <p:nvPr/>
            </p:nvGrpSpPr>
            <p:grpSpPr bwMode="auto">
              <a:xfrm>
                <a:off x="3273" y="1583"/>
                <a:ext cx="2199" cy="288"/>
                <a:chOff x="3273" y="1583"/>
                <a:chExt cx="2199" cy="288"/>
              </a:xfrm>
            </p:grpSpPr>
            <p:sp>
              <p:nvSpPr>
                <p:cNvPr id="49" name="Line 37"/>
                <p:cNvSpPr>
                  <a:spLocks noChangeAspect="1" noChangeShapeType="1"/>
                </p:cNvSpPr>
                <p:nvPr/>
              </p:nvSpPr>
              <p:spPr bwMode="auto">
                <a:xfrm>
                  <a:off x="3312" y="1738"/>
                  <a:ext cx="2112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50" name="Oval 38"/>
                <p:cNvSpPr>
                  <a:spLocks noChangeArrowheads="1"/>
                </p:cNvSpPr>
                <p:nvPr/>
              </p:nvSpPr>
              <p:spPr bwMode="auto">
                <a:xfrm>
                  <a:off x="3273" y="1714"/>
                  <a:ext cx="48" cy="48"/>
                </a:xfrm>
                <a:prstGeom prst="ellipse">
                  <a:avLst/>
                </a:prstGeom>
                <a:noFill/>
                <a:ln w="19050" algn="ctr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zh-CN">
                    <a:latin typeface="Calibri" panose="020F0502020204030204" charset="0"/>
                  </a:endParaRPr>
                </a:p>
              </p:txBody>
            </p:sp>
            <p:sp>
              <p:nvSpPr>
                <p:cNvPr id="51" name="Oval 39"/>
                <p:cNvSpPr>
                  <a:spLocks noChangeArrowheads="1"/>
                </p:cNvSpPr>
                <p:nvPr/>
              </p:nvSpPr>
              <p:spPr bwMode="auto">
                <a:xfrm>
                  <a:off x="5424" y="1710"/>
                  <a:ext cx="48" cy="48"/>
                </a:xfrm>
                <a:prstGeom prst="ellipse">
                  <a:avLst/>
                </a:prstGeom>
                <a:noFill/>
                <a:ln w="19050" algn="ctr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zh-CN">
                    <a:latin typeface="Calibri" panose="020F0502020204030204" charset="0"/>
                  </a:endParaRPr>
                </a:p>
              </p:txBody>
            </p:sp>
            <p:grpSp>
              <p:nvGrpSpPr>
                <p:cNvPr id="52" name="Group 40"/>
                <p:cNvGrpSpPr/>
                <p:nvPr/>
              </p:nvGrpSpPr>
              <p:grpSpPr bwMode="auto">
                <a:xfrm>
                  <a:off x="3984" y="1583"/>
                  <a:ext cx="288" cy="288"/>
                  <a:chOff x="3984" y="1583"/>
                  <a:chExt cx="288" cy="288"/>
                </a:xfrm>
              </p:grpSpPr>
              <p:sp>
                <p:nvSpPr>
                  <p:cNvPr id="53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3984" y="1583"/>
                    <a:ext cx="288" cy="288"/>
                  </a:xfrm>
                  <a:prstGeom prst="ellipse">
                    <a:avLst/>
                  </a:prstGeom>
                  <a:solidFill>
                    <a:srgbClr val="FFFF66"/>
                  </a:solidFill>
                  <a:ln w="19050" algn="ctr">
                    <a:solidFill>
                      <a:srgbClr val="FF0000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80000"/>
                      </a:lnSpc>
                      <a:spcBef>
                        <a:spcPct val="20000"/>
                      </a:spcBef>
                    </a:pPr>
                    <a:endParaRPr lang="zh-CN" altLang="zh-CN" sz="3300" i="1">
                      <a:solidFill>
                        <a:srgbClr val="FF0000"/>
                      </a:solidFill>
                      <a:ea typeface="楷体_GB2312" pitchFamily="49" charset="-122"/>
                    </a:endParaRPr>
                  </a:p>
                </p:txBody>
              </p:sp>
              <p:sp>
                <p:nvSpPr>
                  <p:cNvPr id="54" name="Line 4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28" y="1614"/>
                    <a:ext cx="0" cy="215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</p:grpSp>
        <p:grpSp>
          <p:nvGrpSpPr>
            <p:cNvPr id="33" name="Group 43"/>
            <p:cNvGrpSpPr/>
            <p:nvPr/>
          </p:nvGrpSpPr>
          <p:grpSpPr bwMode="auto">
            <a:xfrm>
              <a:off x="2103" y="704"/>
              <a:ext cx="432" cy="361"/>
              <a:chOff x="4704" y="1419"/>
              <a:chExt cx="432" cy="361"/>
            </a:xfrm>
          </p:grpSpPr>
          <p:sp>
            <p:nvSpPr>
              <p:cNvPr id="45" name="Text Box 44"/>
              <p:cNvSpPr txBox="1">
                <a:spLocks noChangeArrowheads="1"/>
              </p:cNvSpPr>
              <p:nvPr/>
            </p:nvSpPr>
            <p:spPr bwMode="auto">
              <a:xfrm>
                <a:off x="4704" y="1419"/>
                <a:ext cx="432" cy="3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50000"/>
                  </a:spcBef>
                </a:pPr>
                <a:r>
                  <a:rPr lang="en-US" altLang="zh-CN" sz="3300" i="1">
                    <a:latin typeface="Times New Roman" panose="02020603050405020304" charset="0"/>
                    <a:ea typeface="楷体_GB2312" pitchFamily="49" charset="-122"/>
                  </a:rPr>
                  <a:t>R</a:t>
                </a:r>
                <a:endParaRPr lang="en-US" altLang="zh-CN" sz="2900" i="1" baseline="-25000">
                  <a:latin typeface="Times New Roman" panose="02020603050405020304" charset="0"/>
                  <a:ea typeface="楷体_GB2312" pitchFamily="49" charset="-122"/>
                </a:endParaRPr>
              </a:p>
            </p:txBody>
          </p:sp>
          <p:sp>
            <p:nvSpPr>
              <p:cNvPr id="46" name="Rectangle 45"/>
              <p:cNvSpPr>
                <a:spLocks noChangeAspect="1" noChangeArrowheads="1"/>
              </p:cNvSpPr>
              <p:nvPr/>
            </p:nvSpPr>
            <p:spPr bwMode="auto">
              <a:xfrm>
                <a:off x="4765" y="1690"/>
                <a:ext cx="281" cy="90"/>
              </a:xfrm>
              <a:prstGeom prst="rect">
                <a:avLst/>
              </a:prstGeom>
              <a:solidFill>
                <a:srgbClr val="FFFF66"/>
              </a:solidFill>
              <a:ln w="19050">
                <a:solidFill>
                  <a:srgbClr val="FF0000"/>
                </a:solidFill>
                <a:miter lim="800000"/>
              </a:ln>
            </p:spPr>
            <p:txBody>
              <a:bodyPr/>
              <a:lstStyle/>
              <a:p>
                <a:endParaRPr lang="zh-CN" altLang="zh-CN">
                  <a:latin typeface="Calibri" panose="020F0502020204030204" charset="0"/>
                </a:endParaRPr>
              </a:p>
            </p:txBody>
          </p:sp>
        </p:grpSp>
        <p:grpSp>
          <p:nvGrpSpPr>
            <p:cNvPr id="34" name="Group 46"/>
            <p:cNvGrpSpPr/>
            <p:nvPr/>
          </p:nvGrpSpPr>
          <p:grpSpPr bwMode="auto">
            <a:xfrm>
              <a:off x="1095" y="1143"/>
              <a:ext cx="1632" cy="322"/>
              <a:chOff x="3696" y="1858"/>
              <a:chExt cx="1632" cy="322"/>
            </a:xfrm>
          </p:grpSpPr>
          <p:sp>
            <p:nvSpPr>
              <p:cNvPr id="38" name="Line 47"/>
              <p:cNvSpPr>
                <a:spLocks noChangeShapeType="1"/>
              </p:cNvSpPr>
              <p:nvPr/>
            </p:nvSpPr>
            <p:spPr bwMode="auto">
              <a:xfrm>
                <a:off x="4512" y="1858"/>
                <a:ext cx="0" cy="22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9" name="Line 48"/>
              <p:cNvSpPr>
                <a:spLocks noChangeShapeType="1"/>
              </p:cNvSpPr>
              <p:nvPr/>
            </p:nvSpPr>
            <p:spPr bwMode="auto">
              <a:xfrm>
                <a:off x="4272" y="1984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0" name="Line 49"/>
              <p:cNvSpPr>
                <a:spLocks noChangeShapeType="1"/>
              </p:cNvSpPr>
              <p:nvPr/>
            </p:nvSpPr>
            <p:spPr bwMode="auto">
              <a:xfrm>
                <a:off x="3696" y="1984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" name="Text Box 50"/>
              <p:cNvSpPr txBox="1">
                <a:spLocks noChangeArrowheads="1"/>
              </p:cNvSpPr>
              <p:nvPr/>
            </p:nvSpPr>
            <p:spPr bwMode="auto">
              <a:xfrm>
                <a:off x="3888" y="1867"/>
                <a:ext cx="432" cy="3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50000"/>
                  </a:spcBef>
                </a:pPr>
                <a:r>
                  <a:rPr lang="en-US" altLang="zh-CN" sz="3300" i="1">
                    <a:latin typeface="Times New Roman" panose="02020603050405020304" charset="0"/>
                    <a:ea typeface="楷体_GB2312" pitchFamily="49" charset="-122"/>
                  </a:rPr>
                  <a:t>U</a:t>
                </a:r>
                <a:r>
                  <a:rPr lang="en-US" altLang="zh-CN" sz="2900" i="1" baseline="-25000">
                    <a:latin typeface="Times New Roman" panose="02020603050405020304" charset="0"/>
                    <a:ea typeface="楷体_GB2312" pitchFamily="49" charset="-122"/>
                  </a:rPr>
                  <a:t>g</a:t>
                </a:r>
                <a:endParaRPr lang="en-US" altLang="zh-CN" sz="2900" i="1" baseline="-25000">
                  <a:latin typeface="Times New Roman" panose="02020603050405020304" charset="0"/>
                  <a:ea typeface="楷体_GB2312" pitchFamily="49" charset="-122"/>
                </a:endParaRPr>
              </a:p>
            </p:txBody>
          </p:sp>
          <p:sp>
            <p:nvSpPr>
              <p:cNvPr id="42" name="Line 51"/>
              <p:cNvSpPr>
                <a:spLocks noChangeShapeType="1"/>
              </p:cNvSpPr>
              <p:nvPr/>
            </p:nvSpPr>
            <p:spPr bwMode="auto">
              <a:xfrm>
                <a:off x="5088" y="1984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3" name="Line 52"/>
              <p:cNvSpPr>
                <a:spLocks noChangeShapeType="1"/>
              </p:cNvSpPr>
              <p:nvPr/>
            </p:nvSpPr>
            <p:spPr bwMode="auto">
              <a:xfrm>
                <a:off x="4512" y="1984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4" name="Text Box 53"/>
              <p:cNvSpPr txBox="1">
                <a:spLocks noChangeArrowheads="1"/>
              </p:cNvSpPr>
              <p:nvPr/>
            </p:nvSpPr>
            <p:spPr bwMode="auto">
              <a:xfrm>
                <a:off x="4704" y="1867"/>
                <a:ext cx="432" cy="3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50000"/>
                  </a:spcBef>
                </a:pPr>
                <a:r>
                  <a:rPr lang="en-US" altLang="zh-CN" sz="3300" i="1">
                    <a:latin typeface="Times New Roman" panose="02020603050405020304" charset="0"/>
                    <a:ea typeface="楷体_GB2312" pitchFamily="49" charset="-122"/>
                  </a:rPr>
                  <a:t>U</a:t>
                </a:r>
                <a:r>
                  <a:rPr lang="en-US" altLang="zh-CN" sz="2900" i="1" baseline="-25000">
                    <a:latin typeface="Times New Roman" panose="02020603050405020304" charset="0"/>
                    <a:ea typeface="楷体_GB2312" pitchFamily="49" charset="-122"/>
                  </a:rPr>
                  <a:t>R</a:t>
                </a:r>
                <a:endParaRPr lang="en-US" altLang="zh-CN" sz="2900" i="1" baseline="-25000">
                  <a:latin typeface="Times New Roman" panose="02020603050405020304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35" name="Group 54"/>
            <p:cNvGrpSpPr/>
            <p:nvPr/>
          </p:nvGrpSpPr>
          <p:grpSpPr bwMode="auto">
            <a:xfrm>
              <a:off x="772" y="654"/>
              <a:ext cx="371" cy="377"/>
              <a:chOff x="3325" y="567"/>
              <a:chExt cx="371" cy="377"/>
            </a:xfrm>
          </p:grpSpPr>
          <p:sp>
            <p:nvSpPr>
              <p:cNvPr id="36" name="Line 55"/>
              <p:cNvSpPr>
                <a:spLocks noChangeShapeType="1"/>
              </p:cNvSpPr>
              <p:nvPr/>
            </p:nvSpPr>
            <p:spPr bwMode="auto">
              <a:xfrm>
                <a:off x="3369" y="939"/>
                <a:ext cx="192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7" name="Rectangle 56"/>
              <p:cNvSpPr>
                <a:spLocks noChangeArrowheads="1"/>
              </p:cNvSpPr>
              <p:nvPr/>
            </p:nvSpPr>
            <p:spPr bwMode="auto">
              <a:xfrm>
                <a:off x="3325" y="567"/>
                <a:ext cx="371" cy="3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20000"/>
                  </a:spcBef>
                </a:pPr>
                <a:r>
                  <a:rPr lang="en-US" altLang="zh-CN" sz="3300" i="1">
                    <a:solidFill>
                      <a:srgbClr val="FF0000"/>
                    </a:solidFill>
                    <a:ea typeface="楷体_GB2312" pitchFamily="49" charset="-122"/>
                  </a:rPr>
                  <a:t>I</a:t>
                </a:r>
                <a:r>
                  <a:rPr lang="en-US" altLang="zh-CN" sz="2900" i="1" baseline="-28000">
                    <a:solidFill>
                      <a:srgbClr val="FF0000"/>
                    </a:solidFill>
                    <a:ea typeface="楷体_GB2312" pitchFamily="49" charset="-122"/>
                  </a:rPr>
                  <a:t>g</a:t>
                </a:r>
                <a:endParaRPr lang="en-US" altLang="zh-CN" sz="3300">
                  <a:solidFill>
                    <a:srgbClr val="FF0000"/>
                  </a:solidFill>
                  <a:ea typeface="楷体_GB2312" pitchFamily="49" charset="-122"/>
                </a:endParaRPr>
              </a:p>
            </p:txBody>
          </p:sp>
        </p:grpSp>
      </p:grpSp>
      <p:sp>
        <p:nvSpPr>
          <p:cNvPr id="61" name="AutoShape 111"/>
          <p:cNvSpPr>
            <a:spLocks noChangeArrowheads="1"/>
          </p:cNvSpPr>
          <p:nvPr/>
        </p:nvSpPr>
        <p:spPr bwMode="auto">
          <a:xfrm>
            <a:off x="4249545" y="2468573"/>
            <a:ext cx="2336800" cy="609424"/>
          </a:xfrm>
          <a:prstGeom prst="wedgeRoundRectCallout">
            <a:avLst>
              <a:gd name="adj1" fmla="val -53352"/>
              <a:gd name="adj2" fmla="val 94532"/>
              <a:gd name="adj3" fmla="val 16667"/>
            </a:avLst>
          </a:prstGeom>
          <a:solidFill>
            <a:srgbClr val="FFFFCC">
              <a:alpha val="79999"/>
            </a:srgbClr>
          </a:solidFill>
          <a:ln w="19050" algn="ctr">
            <a:solidFill>
              <a:schemeClr val="tx1"/>
            </a:solidFill>
            <a:miter lim="800000"/>
          </a:ln>
        </p:spPr>
        <p:txBody>
          <a:bodyPr lIns="108839" tIns="54419" rIns="108839" bIns="54419"/>
          <a:lstStyle/>
          <a:p>
            <a:pPr algn="ctr">
              <a:spcBef>
                <a:spcPct val="2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分压电阻</a:t>
            </a:r>
            <a:endParaRPr lang="zh-CN" altLang="en-US" sz="2800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2" name="Text Box 4"/>
          <p:cNvSpPr txBox="1">
            <a:spLocks noChangeArrowheads="1"/>
          </p:cNvSpPr>
          <p:nvPr/>
        </p:nvSpPr>
        <p:spPr bwMode="auto">
          <a:xfrm>
            <a:off x="6479540" y="895350"/>
            <a:ext cx="5638800" cy="1292225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>
              <a:lnSpc>
                <a:spcPct val="150000"/>
              </a:lnSpc>
              <a:spcBef>
                <a:spcPct val="50000"/>
              </a:spcBef>
              <a:defRPr sz="2800">
                <a:ea typeface="黑体" panose="02010609060101010101" charset="-122"/>
                <a:cs typeface="Times New Roman" panose="02020603050405020304" charset="0"/>
              </a:defRPr>
            </a:lvl1pPr>
          </a:lstStyle>
          <a:p>
            <a:r>
              <a:rPr lang="en-US" altLang="zh-CN" dirty="0">
                <a:latin typeface="Times New Roman" panose="02020603050405020304" charset="0"/>
              </a:rPr>
              <a:t>2.</a:t>
            </a:r>
            <a:r>
              <a:rPr lang="zh-CN" altLang="en-US" dirty="0">
                <a:latin typeface="Times New Roman" panose="02020603050405020304" charset="0"/>
              </a:rPr>
              <a:t>如何把电流表改装成量程较大的电流表</a:t>
            </a:r>
            <a:r>
              <a:rPr lang="en-US" altLang="zh-CN" dirty="0">
                <a:latin typeface="Times New Roman" panose="02020603050405020304" charset="0"/>
              </a:rPr>
              <a:t>?</a:t>
            </a:r>
            <a:endParaRPr lang="en-US" altLang="zh-CN" dirty="0">
              <a:latin typeface="Times New Roman" panose="02020603050405020304" charset="0"/>
            </a:endParaRPr>
          </a:p>
        </p:txBody>
      </p:sp>
      <p:sp>
        <p:nvSpPr>
          <p:cNvPr id="63" name="Rectangle 6"/>
          <p:cNvSpPr>
            <a:spLocks noChangeArrowheads="1"/>
          </p:cNvSpPr>
          <p:nvPr/>
        </p:nvSpPr>
        <p:spPr bwMode="auto">
          <a:xfrm>
            <a:off x="6787765" y="2463969"/>
            <a:ext cx="5022851" cy="4037432"/>
          </a:xfrm>
          <a:prstGeom prst="rect">
            <a:avLst/>
          </a:prstGeom>
          <a:solidFill>
            <a:srgbClr val="FFFFFF">
              <a:alpha val="79999"/>
            </a:srgbClr>
          </a:solidFill>
          <a:ln w="19050" algn="ctr">
            <a:solidFill>
              <a:schemeClr val="tx1"/>
            </a:solidFill>
            <a:miter lim="800000"/>
          </a:ln>
        </p:spPr>
        <p:txBody>
          <a:bodyPr wrap="none" lIns="108839" tIns="54419" rIns="108839" bIns="54419" anchor="ctr"/>
          <a:lstStyle/>
          <a:p>
            <a:endParaRPr lang="zh-CN" altLang="zh-CN">
              <a:latin typeface="Calibri" panose="020F0502020204030204" charset="0"/>
            </a:endParaRPr>
          </a:p>
        </p:txBody>
      </p:sp>
      <p:grpSp>
        <p:nvGrpSpPr>
          <p:cNvPr id="64" name="Group 57"/>
          <p:cNvGrpSpPr/>
          <p:nvPr/>
        </p:nvGrpSpPr>
        <p:grpSpPr bwMode="auto">
          <a:xfrm>
            <a:off x="7194166" y="5038150"/>
            <a:ext cx="4451351" cy="1374378"/>
            <a:chOff x="3295" y="2163"/>
            <a:chExt cx="2103" cy="866"/>
          </a:xfrm>
        </p:grpSpPr>
        <p:sp>
          <p:nvSpPr>
            <p:cNvPr id="65" name="Rectangle 58"/>
            <p:cNvSpPr>
              <a:spLocks noChangeArrowheads="1"/>
            </p:cNvSpPr>
            <p:nvPr/>
          </p:nvSpPr>
          <p:spPr bwMode="auto">
            <a:xfrm>
              <a:off x="3744" y="2256"/>
              <a:ext cx="1200" cy="480"/>
            </a:xfrm>
            <a:prstGeom prst="rect">
              <a:avLst/>
            </a:prstGeom>
            <a:solidFill>
              <a:srgbClr val="CCECFF">
                <a:alpha val="89803"/>
              </a:srgbClr>
            </a:solidFill>
            <a:ln w="19050" algn="ctr">
              <a:solidFill>
                <a:srgbClr val="3366FF"/>
              </a:solidFill>
              <a:prstDash val="lgDash"/>
              <a:miter lim="800000"/>
            </a:ln>
          </p:spPr>
          <p:txBody>
            <a:bodyPr wrap="none" anchor="ctr"/>
            <a:lstStyle/>
            <a:p>
              <a:endParaRPr lang="zh-CN" altLang="zh-CN">
                <a:latin typeface="Calibri" panose="020F0502020204030204" charset="0"/>
              </a:endParaRPr>
            </a:p>
          </p:txBody>
        </p:sp>
        <p:grpSp>
          <p:nvGrpSpPr>
            <p:cNvPr id="66" name="Group 59"/>
            <p:cNvGrpSpPr/>
            <p:nvPr/>
          </p:nvGrpSpPr>
          <p:grpSpPr bwMode="auto">
            <a:xfrm>
              <a:off x="3295" y="2163"/>
              <a:ext cx="2103" cy="866"/>
              <a:chOff x="3321" y="3158"/>
              <a:chExt cx="2103" cy="866"/>
            </a:xfrm>
          </p:grpSpPr>
          <p:grpSp>
            <p:nvGrpSpPr>
              <p:cNvPr id="67" name="Group 60"/>
              <p:cNvGrpSpPr/>
              <p:nvPr/>
            </p:nvGrpSpPr>
            <p:grpSpPr bwMode="auto">
              <a:xfrm>
                <a:off x="3346" y="3547"/>
                <a:ext cx="2056" cy="477"/>
                <a:chOff x="3490" y="1577"/>
                <a:chExt cx="2056" cy="477"/>
              </a:xfrm>
            </p:grpSpPr>
            <p:sp>
              <p:nvSpPr>
                <p:cNvPr id="77" name="Line 61"/>
                <p:cNvSpPr>
                  <a:spLocks noChangeShapeType="1"/>
                </p:cNvSpPr>
                <p:nvPr/>
              </p:nvSpPr>
              <p:spPr bwMode="auto">
                <a:xfrm>
                  <a:off x="3490" y="1577"/>
                  <a:ext cx="0" cy="37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8" name="Line 62"/>
                <p:cNvSpPr>
                  <a:spLocks noChangeShapeType="1"/>
                </p:cNvSpPr>
                <p:nvPr/>
              </p:nvSpPr>
              <p:spPr bwMode="auto">
                <a:xfrm>
                  <a:off x="5546" y="1577"/>
                  <a:ext cx="0" cy="37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9" name="Line 63"/>
                <p:cNvSpPr>
                  <a:spLocks noChangeShapeType="1"/>
                </p:cNvSpPr>
                <p:nvPr/>
              </p:nvSpPr>
              <p:spPr bwMode="auto">
                <a:xfrm>
                  <a:off x="4730" y="1864"/>
                  <a:ext cx="81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80" name="Line 64"/>
                <p:cNvSpPr>
                  <a:spLocks noChangeShapeType="1"/>
                </p:cNvSpPr>
                <p:nvPr/>
              </p:nvSpPr>
              <p:spPr bwMode="auto">
                <a:xfrm>
                  <a:off x="3490" y="1864"/>
                  <a:ext cx="87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81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4324" y="1741"/>
                  <a:ext cx="424" cy="3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lnSpc>
                      <a:spcPct val="80000"/>
                    </a:lnSpc>
                    <a:spcBef>
                      <a:spcPct val="50000"/>
                    </a:spcBef>
                  </a:pPr>
                  <a:r>
                    <a:rPr lang="en-US" altLang="zh-CN" sz="3300" i="1">
                      <a:latin typeface="Times New Roman" panose="02020603050405020304" charset="0"/>
                      <a:ea typeface="楷体_GB2312" pitchFamily="49" charset="-122"/>
                    </a:rPr>
                    <a:t>U</a:t>
                  </a:r>
                  <a:r>
                    <a:rPr lang="en-US" altLang="zh-CN" sz="2900" i="1" baseline="-28000">
                      <a:latin typeface="Times New Roman" panose="02020603050405020304" charset="0"/>
                      <a:ea typeface="楷体_GB2312" pitchFamily="49" charset="-122"/>
                    </a:rPr>
                    <a:t>g</a:t>
                  </a:r>
                  <a:endParaRPr lang="en-US" altLang="zh-CN" sz="2900" i="1" baseline="-28000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68" name="Group 66"/>
              <p:cNvGrpSpPr/>
              <p:nvPr/>
            </p:nvGrpSpPr>
            <p:grpSpPr bwMode="auto">
              <a:xfrm>
                <a:off x="3321" y="3349"/>
                <a:ext cx="2103" cy="288"/>
                <a:chOff x="3321" y="3349"/>
                <a:chExt cx="2103" cy="288"/>
              </a:xfrm>
            </p:grpSpPr>
            <p:grpSp>
              <p:nvGrpSpPr>
                <p:cNvPr id="72" name="Group 67"/>
                <p:cNvGrpSpPr/>
                <p:nvPr/>
              </p:nvGrpSpPr>
              <p:grpSpPr bwMode="auto">
                <a:xfrm>
                  <a:off x="3321" y="3476"/>
                  <a:ext cx="2103" cy="52"/>
                  <a:chOff x="3465" y="1506"/>
                  <a:chExt cx="2103" cy="52"/>
                </a:xfrm>
              </p:grpSpPr>
              <p:sp>
                <p:nvSpPr>
                  <p:cNvPr id="74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3465" y="1510"/>
                    <a:ext cx="48" cy="48"/>
                  </a:xfrm>
                  <a:prstGeom prst="ellipse">
                    <a:avLst/>
                  </a:prstGeom>
                  <a:noFill/>
                  <a:ln w="19050" algn="ctr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zh-CN">
                      <a:latin typeface="Calibri" panose="020F0502020204030204" charset="0"/>
                    </a:endParaRPr>
                  </a:p>
                </p:txBody>
              </p:sp>
              <p:sp>
                <p:nvSpPr>
                  <p:cNvPr id="75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5520" y="1506"/>
                    <a:ext cx="48" cy="48"/>
                  </a:xfrm>
                  <a:prstGeom prst="ellipse">
                    <a:avLst/>
                  </a:prstGeom>
                  <a:noFill/>
                  <a:ln w="19050" algn="ctr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zh-CN">
                      <a:latin typeface="Calibri" panose="020F0502020204030204" charset="0"/>
                    </a:endParaRPr>
                  </a:p>
                </p:txBody>
              </p:sp>
              <p:sp>
                <p:nvSpPr>
                  <p:cNvPr id="76" name="Line 7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3504" y="1536"/>
                    <a:ext cx="2016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73" name="Oval 71"/>
                <p:cNvSpPr>
                  <a:spLocks noChangeArrowheads="1"/>
                </p:cNvSpPr>
                <p:nvPr/>
              </p:nvSpPr>
              <p:spPr bwMode="auto">
                <a:xfrm>
                  <a:off x="4237" y="3349"/>
                  <a:ext cx="288" cy="288"/>
                </a:xfrm>
                <a:prstGeom prst="ellipse">
                  <a:avLst/>
                </a:prstGeom>
                <a:solidFill>
                  <a:srgbClr val="FFFF66"/>
                </a:solidFill>
                <a:ln w="19050" algn="ctr">
                  <a:solidFill>
                    <a:srgbClr val="FF0000"/>
                  </a:solidFill>
                  <a:round/>
                </a:ln>
              </p:spPr>
              <p:txBody>
                <a:bodyPr wrap="none" anchor="ctr"/>
                <a:lstStyle/>
                <a:p>
                  <a:pPr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3300">
                      <a:solidFill>
                        <a:srgbClr val="FF0000"/>
                      </a:solidFill>
                      <a:ea typeface="楷体_GB2312" pitchFamily="49" charset="-122"/>
                    </a:rPr>
                    <a:t>A</a:t>
                  </a:r>
                  <a:endParaRPr lang="en-US" altLang="zh-CN" sz="3300">
                    <a:solidFill>
                      <a:srgbClr val="FF0000"/>
                    </a:solidFill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69" name="Group 72"/>
              <p:cNvGrpSpPr/>
              <p:nvPr/>
            </p:nvGrpSpPr>
            <p:grpSpPr bwMode="auto">
              <a:xfrm>
                <a:off x="3435" y="3158"/>
                <a:ext cx="442" cy="377"/>
                <a:chOff x="3417" y="600"/>
                <a:chExt cx="442" cy="377"/>
              </a:xfrm>
            </p:grpSpPr>
            <p:sp>
              <p:nvSpPr>
                <p:cNvPr id="70" name="Line 73"/>
                <p:cNvSpPr>
                  <a:spLocks noChangeShapeType="1"/>
                </p:cNvSpPr>
                <p:nvPr/>
              </p:nvSpPr>
              <p:spPr bwMode="auto">
                <a:xfrm>
                  <a:off x="3417" y="948"/>
                  <a:ext cx="192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1" name="Rectangle 74"/>
                <p:cNvSpPr>
                  <a:spLocks noChangeArrowheads="1"/>
                </p:cNvSpPr>
                <p:nvPr/>
              </p:nvSpPr>
              <p:spPr bwMode="auto">
                <a:xfrm>
                  <a:off x="3488" y="600"/>
                  <a:ext cx="371" cy="3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20000"/>
                    </a:spcBef>
                  </a:pPr>
                  <a:r>
                    <a:rPr lang="en-US" altLang="zh-CN" sz="3300" i="1">
                      <a:solidFill>
                        <a:srgbClr val="FF0000"/>
                      </a:solidFill>
                      <a:ea typeface="楷体_GB2312" pitchFamily="49" charset="-122"/>
                    </a:rPr>
                    <a:t>I</a:t>
                  </a:r>
                  <a:endParaRPr lang="en-US" altLang="zh-CN" sz="3300">
                    <a:solidFill>
                      <a:srgbClr val="FF0000"/>
                    </a:solidFill>
                    <a:ea typeface="楷体_GB2312" pitchFamily="49" charset="-122"/>
                  </a:endParaRPr>
                </a:p>
              </p:txBody>
            </p:sp>
          </p:grpSp>
        </p:grpSp>
      </p:grpSp>
      <p:sp>
        <p:nvSpPr>
          <p:cNvPr id="82" name="AutoShape 75"/>
          <p:cNvSpPr>
            <a:spLocks noChangeAspect="1" noChangeArrowheads="1"/>
          </p:cNvSpPr>
          <p:nvPr/>
        </p:nvSpPr>
        <p:spPr bwMode="auto">
          <a:xfrm>
            <a:off x="8921366" y="4673130"/>
            <a:ext cx="690034" cy="457068"/>
          </a:xfrm>
          <a:prstGeom prst="downArrow">
            <a:avLst>
              <a:gd name="adj1" fmla="val 55880"/>
              <a:gd name="adj2" fmla="val 54412"/>
            </a:avLst>
          </a:prstGeom>
          <a:solidFill>
            <a:srgbClr val="CCECFF"/>
          </a:solidFill>
          <a:ln w="28575">
            <a:solidFill>
              <a:srgbClr val="3333FF"/>
            </a:solidFill>
            <a:miter lim="800000"/>
          </a:ln>
        </p:spPr>
        <p:txBody>
          <a:bodyPr vert="eaVert" wrap="none" lIns="108839" tIns="54419" rIns="108839" bIns="54419" anchor="ctr"/>
          <a:lstStyle/>
          <a:p>
            <a:endParaRPr lang="zh-CN" altLang="zh-CN">
              <a:latin typeface="Calibri" panose="020F0502020204030204" charset="0"/>
            </a:endParaRPr>
          </a:p>
        </p:txBody>
      </p:sp>
      <p:grpSp>
        <p:nvGrpSpPr>
          <p:cNvPr id="83" name="Group 76"/>
          <p:cNvGrpSpPr/>
          <p:nvPr/>
        </p:nvGrpSpPr>
        <p:grpSpPr bwMode="auto">
          <a:xfrm>
            <a:off x="7092566" y="2576650"/>
            <a:ext cx="4451351" cy="2236140"/>
            <a:chOff x="3251" y="565"/>
            <a:chExt cx="2103" cy="1409"/>
          </a:xfrm>
        </p:grpSpPr>
        <p:sp>
          <p:nvSpPr>
            <p:cNvPr id="84" name="Rectangle 77"/>
            <p:cNvSpPr>
              <a:spLocks noChangeArrowheads="1"/>
            </p:cNvSpPr>
            <p:nvPr/>
          </p:nvSpPr>
          <p:spPr bwMode="auto">
            <a:xfrm>
              <a:off x="3704" y="592"/>
              <a:ext cx="1200" cy="1056"/>
            </a:xfrm>
            <a:prstGeom prst="rect">
              <a:avLst/>
            </a:prstGeom>
            <a:solidFill>
              <a:srgbClr val="CCECFF">
                <a:alpha val="89803"/>
              </a:srgbClr>
            </a:solidFill>
            <a:ln w="19050" algn="ctr">
              <a:solidFill>
                <a:srgbClr val="3366FF"/>
              </a:solidFill>
              <a:prstDash val="lgDash"/>
              <a:miter lim="800000"/>
            </a:ln>
          </p:spPr>
          <p:txBody>
            <a:bodyPr wrap="none" anchor="ctr"/>
            <a:lstStyle/>
            <a:p>
              <a:endParaRPr lang="zh-CN" altLang="zh-CN">
                <a:latin typeface="Calibri" panose="020F0502020204030204" charset="0"/>
              </a:endParaRPr>
            </a:p>
          </p:txBody>
        </p:sp>
        <p:grpSp>
          <p:nvGrpSpPr>
            <p:cNvPr id="85" name="Group 78"/>
            <p:cNvGrpSpPr/>
            <p:nvPr/>
          </p:nvGrpSpPr>
          <p:grpSpPr bwMode="auto">
            <a:xfrm>
              <a:off x="3276" y="565"/>
              <a:ext cx="2056" cy="1409"/>
              <a:chOff x="3342" y="1319"/>
              <a:chExt cx="2056" cy="1409"/>
            </a:xfrm>
          </p:grpSpPr>
          <p:grpSp>
            <p:nvGrpSpPr>
              <p:cNvPr id="103" name="Group 79"/>
              <p:cNvGrpSpPr/>
              <p:nvPr/>
            </p:nvGrpSpPr>
            <p:grpSpPr bwMode="auto">
              <a:xfrm>
                <a:off x="3342" y="2251"/>
                <a:ext cx="2056" cy="477"/>
                <a:chOff x="3490" y="1577"/>
                <a:chExt cx="2056" cy="477"/>
              </a:xfrm>
            </p:grpSpPr>
            <p:sp>
              <p:nvSpPr>
                <p:cNvPr id="113" name="Line 80"/>
                <p:cNvSpPr>
                  <a:spLocks noChangeShapeType="1"/>
                </p:cNvSpPr>
                <p:nvPr/>
              </p:nvSpPr>
              <p:spPr bwMode="auto">
                <a:xfrm>
                  <a:off x="3490" y="1577"/>
                  <a:ext cx="0" cy="37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14" name="Line 81"/>
                <p:cNvSpPr>
                  <a:spLocks noChangeShapeType="1"/>
                </p:cNvSpPr>
                <p:nvPr/>
              </p:nvSpPr>
              <p:spPr bwMode="auto">
                <a:xfrm>
                  <a:off x="5546" y="1577"/>
                  <a:ext cx="0" cy="37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15" name="Line 82"/>
                <p:cNvSpPr>
                  <a:spLocks noChangeShapeType="1"/>
                </p:cNvSpPr>
                <p:nvPr/>
              </p:nvSpPr>
              <p:spPr bwMode="auto">
                <a:xfrm>
                  <a:off x="4730" y="1864"/>
                  <a:ext cx="81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16" name="Line 83"/>
                <p:cNvSpPr>
                  <a:spLocks noChangeShapeType="1"/>
                </p:cNvSpPr>
                <p:nvPr/>
              </p:nvSpPr>
              <p:spPr bwMode="auto">
                <a:xfrm>
                  <a:off x="3490" y="1864"/>
                  <a:ext cx="874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17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4324" y="1741"/>
                  <a:ext cx="424" cy="3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lnSpc>
                      <a:spcPct val="80000"/>
                    </a:lnSpc>
                    <a:spcBef>
                      <a:spcPct val="50000"/>
                    </a:spcBef>
                  </a:pPr>
                  <a:r>
                    <a:rPr lang="en-US" altLang="zh-CN" sz="3300" i="1">
                      <a:latin typeface="Times New Roman" panose="02020603050405020304" charset="0"/>
                      <a:ea typeface="楷体_GB2312" pitchFamily="49" charset="-122"/>
                    </a:rPr>
                    <a:t>U</a:t>
                  </a:r>
                  <a:r>
                    <a:rPr lang="en-US" altLang="zh-CN" sz="2900" i="1" baseline="-28000">
                      <a:latin typeface="Times New Roman" panose="02020603050405020304" charset="0"/>
                      <a:ea typeface="楷体_GB2312" pitchFamily="49" charset="-122"/>
                    </a:rPr>
                    <a:t>g</a:t>
                  </a:r>
                  <a:endParaRPr lang="en-US" altLang="zh-CN" sz="2900" i="1" baseline="-28000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104" name="Group 85"/>
              <p:cNvGrpSpPr/>
              <p:nvPr/>
            </p:nvGrpSpPr>
            <p:grpSpPr bwMode="auto">
              <a:xfrm>
                <a:off x="3378" y="1714"/>
                <a:ext cx="371" cy="488"/>
                <a:chOff x="3360" y="460"/>
                <a:chExt cx="371" cy="488"/>
              </a:xfrm>
            </p:grpSpPr>
            <p:sp>
              <p:nvSpPr>
                <p:cNvPr id="111" name="Line 86"/>
                <p:cNvSpPr>
                  <a:spLocks noChangeShapeType="1"/>
                </p:cNvSpPr>
                <p:nvPr/>
              </p:nvSpPr>
              <p:spPr bwMode="auto">
                <a:xfrm>
                  <a:off x="3417" y="948"/>
                  <a:ext cx="192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12" name="Rectangle 87"/>
                <p:cNvSpPr>
                  <a:spLocks noChangeArrowheads="1"/>
                </p:cNvSpPr>
                <p:nvPr/>
              </p:nvSpPr>
              <p:spPr bwMode="auto">
                <a:xfrm>
                  <a:off x="3360" y="460"/>
                  <a:ext cx="371" cy="3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20000"/>
                    </a:spcBef>
                  </a:pPr>
                  <a:r>
                    <a:rPr lang="en-US" altLang="zh-CN" sz="3300" i="1">
                      <a:solidFill>
                        <a:srgbClr val="FF0000"/>
                      </a:solidFill>
                      <a:ea typeface="楷体_GB2312" pitchFamily="49" charset="-122"/>
                    </a:rPr>
                    <a:t>I</a:t>
                  </a:r>
                  <a:endParaRPr lang="en-US" altLang="zh-CN" sz="3300">
                    <a:solidFill>
                      <a:srgbClr val="FF0000"/>
                    </a:solidFill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105" name="Group 88"/>
              <p:cNvGrpSpPr/>
              <p:nvPr/>
            </p:nvGrpSpPr>
            <p:grpSpPr bwMode="auto">
              <a:xfrm>
                <a:off x="3849" y="1842"/>
                <a:ext cx="371" cy="377"/>
                <a:chOff x="4067" y="1177"/>
                <a:chExt cx="371" cy="377"/>
              </a:xfrm>
            </p:grpSpPr>
            <p:sp>
              <p:nvSpPr>
                <p:cNvPr id="109" name="Line 89"/>
                <p:cNvSpPr>
                  <a:spLocks noChangeShapeType="1"/>
                </p:cNvSpPr>
                <p:nvPr/>
              </p:nvSpPr>
              <p:spPr bwMode="auto">
                <a:xfrm>
                  <a:off x="4111" y="1536"/>
                  <a:ext cx="192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10" name="Rectangle 90"/>
                <p:cNvSpPr>
                  <a:spLocks noChangeArrowheads="1"/>
                </p:cNvSpPr>
                <p:nvPr/>
              </p:nvSpPr>
              <p:spPr bwMode="auto">
                <a:xfrm>
                  <a:off x="4067" y="1177"/>
                  <a:ext cx="371" cy="3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20000"/>
                    </a:spcBef>
                  </a:pPr>
                  <a:r>
                    <a:rPr lang="en-US" altLang="zh-CN" sz="3300" i="1">
                      <a:solidFill>
                        <a:srgbClr val="FF0000"/>
                      </a:solidFill>
                      <a:ea typeface="楷体_GB2312" pitchFamily="49" charset="-122"/>
                    </a:rPr>
                    <a:t>I</a:t>
                  </a:r>
                  <a:r>
                    <a:rPr lang="en-US" altLang="zh-CN" sz="2900" i="1" baseline="-28000">
                      <a:solidFill>
                        <a:srgbClr val="FF0000"/>
                      </a:solidFill>
                      <a:ea typeface="楷体_GB2312" pitchFamily="49" charset="-122"/>
                    </a:rPr>
                    <a:t>g</a:t>
                  </a:r>
                  <a:endParaRPr lang="en-US" altLang="zh-CN" sz="3300">
                    <a:solidFill>
                      <a:srgbClr val="FF0000"/>
                    </a:solidFill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106" name="Group 91"/>
              <p:cNvGrpSpPr/>
              <p:nvPr/>
            </p:nvGrpSpPr>
            <p:grpSpPr bwMode="auto">
              <a:xfrm>
                <a:off x="3849" y="1319"/>
                <a:ext cx="371" cy="377"/>
                <a:chOff x="4067" y="663"/>
                <a:chExt cx="371" cy="377"/>
              </a:xfrm>
            </p:grpSpPr>
            <p:sp>
              <p:nvSpPr>
                <p:cNvPr id="107" name="Line 92"/>
                <p:cNvSpPr>
                  <a:spLocks noChangeShapeType="1"/>
                </p:cNvSpPr>
                <p:nvPr/>
              </p:nvSpPr>
              <p:spPr bwMode="auto">
                <a:xfrm>
                  <a:off x="4111" y="1009"/>
                  <a:ext cx="192" cy="0"/>
                </a:xfrm>
                <a:prstGeom prst="lin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08" name="Rectangle 93"/>
                <p:cNvSpPr>
                  <a:spLocks noChangeArrowheads="1"/>
                </p:cNvSpPr>
                <p:nvPr/>
              </p:nvSpPr>
              <p:spPr bwMode="auto">
                <a:xfrm>
                  <a:off x="4067" y="663"/>
                  <a:ext cx="371" cy="3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20000"/>
                    </a:spcBef>
                  </a:pPr>
                  <a:r>
                    <a:rPr lang="en-US" altLang="zh-CN" sz="3300" i="1">
                      <a:solidFill>
                        <a:srgbClr val="FF0000"/>
                      </a:solidFill>
                      <a:ea typeface="楷体_GB2312" pitchFamily="49" charset="-122"/>
                    </a:rPr>
                    <a:t>I</a:t>
                  </a:r>
                  <a:r>
                    <a:rPr lang="en-US" altLang="zh-CN" sz="2900" i="1" baseline="-28000">
                      <a:solidFill>
                        <a:srgbClr val="FF0000"/>
                      </a:solidFill>
                      <a:ea typeface="楷体_GB2312" pitchFamily="49" charset="-122"/>
                    </a:rPr>
                    <a:t>R</a:t>
                  </a:r>
                  <a:endParaRPr lang="en-US" altLang="zh-CN" sz="3300">
                    <a:solidFill>
                      <a:srgbClr val="FF0000"/>
                    </a:solidFill>
                    <a:ea typeface="楷体_GB2312" pitchFamily="49" charset="-122"/>
                  </a:endParaRPr>
                </a:p>
              </p:txBody>
            </p:sp>
          </p:grpSp>
        </p:grpSp>
        <p:grpSp>
          <p:nvGrpSpPr>
            <p:cNvPr id="86" name="Group 94"/>
            <p:cNvGrpSpPr/>
            <p:nvPr/>
          </p:nvGrpSpPr>
          <p:grpSpPr bwMode="auto">
            <a:xfrm>
              <a:off x="3792" y="624"/>
              <a:ext cx="1030" cy="842"/>
              <a:chOff x="3858" y="1378"/>
              <a:chExt cx="1030" cy="842"/>
            </a:xfrm>
          </p:grpSpPr>
          <p:grpSp>
            <p:nvGrpSpPr>
              <p:cNvPr id="97" name="Group 95"/>
              <p:cNvGrpSpPr/>
              <p:nvPr/>
            </p:nvGrpSpPr>
            <p:grpSpPr bwMode="auto">
              <a:xfrm>
                <a:off x="3872" y="1378"/>
                <a:ext cx="996" cy="825"/>
                <a:chOff x="3872" y="1378"/>
                <a:chExt cx="996" cy="825"/>
              </a:xfrm>
            </p:grpSpPr>
            <p:sp>
              <p:nvSpPr>
                <p:cNvPr id="100" name="Rectangle 96"/>
                <p:cNvSpPr>
                  <a:spLocks noChangeArrowheads="1"/>
                </p:cNvSpPr>
                <p:nvPr/>
              </p:nvSpPr>
              <p:spPr bwMode="auto">
                <a:xfrm>
                  <a:off x="3872" y="1669"/>
                  <a:ext cx="996" cy="534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  <a:miter lim="800000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zh-CN" altLang="zh-CN">
                    <a:latin typeface="Calibri" panose="020F0502020204030204" charset="0"/>
                  </a:endParaRPr>
                </a:p>
              </p:txBody>
            </p:sp>
            <p:sp>
              <p:nvSpPr>
                <p:cNvPr id="101" name="Text Box 97"/>
                <p:cNvSpPr txBox="1">
                  <a:spLocks noChangeArrowheads="1"/>
                </p:cNvSpPr>
                <p:nvPr/>
              </p:nvSpPr>
              <p:spPr bwMode="auto">
                <a:xfrm>
                  <a:off x="4172" y="1378"/>
                  <a:ext cx="432" cy="3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lnSpc>
                      <a:spcPct val="80000"/>
                    </a:lnSpc>
                    <a:spcBef>
                      <a:spcPct val="50000"/>
                    </a:spcBef>
                  </a:pPr>
                  <a:r>
                    <a:rPr lang="en-US" altLang="zh-CN" sz="3300" i="1">
                      <a:latin typeface="Times New Roman" panose="02020603050405020304" charset="0"/>
                      <a:ea typeface="楷体_GB2312" pitchFamily="49" charset="-122"/>
                    </a:rPr>
                    <a:t>R</a:t>
                  </a:r>
                  <a:endParaRPr lang="en-US" altLang="zh-CN" sz="2900" i="1" baseline="-25000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  <p:sp>
              <p:nvSpPr>
                <p:cNvPr id="102" name="Rectangle 98"/>
                <p:cNvSpPr>
                  <a:spLocks noChangeAspect="1" noChangeArrowheads="1"/>
                </p:cNvSpPr>
                <p:nvPr/>
              </p:nvSpPr>
              <p:spPr bwMode="auto">
                <a:xfrm>
                  <a:off x="4233" y="1613"/>
                  <a:ext cx="281" cy="90"/>
                </a:xfrm>
                <a:prstGeom prst="rect">
                  <a:avLst/>
                </a:prstGeom>
                <a:solidFill>
                  <a:srgbClr val="FFFF66"/>
                </a:solidFill>
                <a:ln w="19050">
                  <a:solidFill>
                    <a:srgbClr val="FF0000"/>
                  </a:solidFill>
                  <a:miter lim="800000"/>
                </a:ln>
              </p:spPr>
              <p:txBody>
                <a:bodyPr/>
                <a:lstStyle/>
                <a:p>
                  <a:endParaRPr lang="zh-CN" altLang="zh-CN">
                    <a:latin typeface="Calibri" panose="020F0502020204030204" charset="0"/>
                  </a:endParaRPr>
                </a:p>
              </p:txBody>
            </p:sp>
          </p:grpSp>
          <p:sp>
            <p:nvSpPr>
              <p:cNvPr id="98" name="Oval 99"/>
              <p:cNvSpPr>
                <a:spLocks noChangeAspect="1" noChangeArrowheads="1"/>
              </p:cNvSpPr>
              <p:nvPr/>
            </p:nvSpPr>
            <p:spPr bwMode="auto">
              <a:xfrm>
                <a:off x="4854" y="2179"/>
                <a:ext cx="34" cy="3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zh-CN" altLang="zh-CN">
                  <a:latin typeface="Calibri" panose="020F0502020204030204" charset="0"/>
                </a:endParaRPr>
              </a:p>
            </p:txBody>
          </p:sp>
          <p:sp>
            <p:nvSpPr>
              <p:cNvPr id="99" name="Oval 100"/>
              <p:cNvSpPr>
                <a:spLocks noChangeAspect="1" noChangeArrowheads="1"/>
              </p:cNvSpPr>
              <p:nvPr/>
            </p:nvSpPr>
            <p:spPr bwMode="auto">
              <a:xfrm>
                <a:off x="3858" y="2186"/>
                <a:ext cx="34" cy="3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zh-CN" altLang="zh-CN">
                  <a:latin typeface="Calibri" panose="020F0502020204030204" charset="0"/>
                </a:endParaRPr>
              </a:p>
            </p:txBody>
          </p:sp>
        </p:grpSp>
        <p:grpSp>
          <p:nvGrpSpPr>
            <p:cNvPr id="87" name="Group 101"/>
            <p:cNvGrpSpPr/>
            <p:nvPr/>
          </p:nvGrpSpPr>
          <p:grpSpPr bwMode="auto">
            <a:xfrm>
              <a:off x="3251" y="999"/>
              <a:ext cx="2103" cy="577"/>
              <a:chOff x="3317" y="1753"/>
              <a:chExt cx="2103" cy="577"/>
            </a:xfrm>
          </p:grpSpPr>
          <p:grpSp>
            <p:nvGrpSpPr>
              <p:cNvPr id="88" name="Group 102"/>
              <p:cNvGrpSpPr/>
              <p:nvPr/>
            </p:nvGrpSpPr>
            <p:grpSpPr bwMode="auto">
              <a:xfrm>
                <a:off x="3317" y="2042"/>
                <a:ext cx="2103" cy="288"/>
                <a:chOff x="3317" y="2007"/>
                <a:chExt cx="2103" cy="288"/>
              </a:xfrm>
            </p:grpSpPr>
            <p:grpSp>
              <p:nvGrpSpPr>
                <p:cNvPr id="90" name="Group 103"/>
                <p:cNvGrpSpPr/>
                <p:nvPr/>
              </p:nvGrpSpPr>
              <p:grpSpPr bwMode="auto">
                <a:xfrm>
                  <a:off x="3317" y="2136"/>
                  <a:ext cx="2103" cy="52"/>
                  <a:chOff x="3465" y="1506"/>
                  <a:chExt cx="2103" cy="52"/>
                </a:xfrm>
              </p:grpSpPr>
              <p:sp>
                <p:nvSpPr>
                  <p:cNvPr id="94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3465" y="1510"/>
                    <a:ext cx="48" cy="48"/>
                  </a:xfrm>
                  <a:prstGeom prst="ellipse">
                    <a:avLst/>
                  </a:prstGeom>
                  <a:noFill/>
                  <a:ln w="19050" algn="ctr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zh-CN">
                      <a:latin typeface="Calibri" panose="020F0502020204030204" charset="0"/>
                    </a:endParaRPr>
                  </a:p>
                </p:txBody>
              </p:sp>
              <p:sp>
                <p:nvSpPr>
                  <p:cNvPr id="95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5520" y="1506"/>
                    <a:ext cx="48" cy="48"/>
                  </a:xfrm>
                  <a:prstGeom prst="ellipse">
                    <a:avLst/>
                  </a:prstGeom>
                  <a:noFill/>
                  <a:ln w="19050" algn="ctr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zh-CN">
                      <a:latin typeface="Calibri" panose="020F0502020204030204" charset="0"/>
                    </a:endParaRPr>
                  </a:p>
                </p:txBody>
              </p:sp>
              <p:sp>
                <p:nvSpPr>
                  <p:cNvPr id="96" name="Line 10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3517" y="1535"/>
                    <a:ext cx="2016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91" name="Group 107"/>
                <p:cNvGrpSpPr/>
                <p:nvPr/>
              </p:nvGrpSpPr>
              <p:grpSpPr bwMode="auto">
                <a:xfrm>
                  <a:off x="4233" y="2007"/>
                  <a:ext cx="288" cy="288"/>
                  <a:chOff x="3984" y="1583"/>
                  <a:chExt cx="288" cy="288"/>
                </a:xfrm>
              </p:grpSpPr>
              <p:sp>
                <p:nvSpPr>
                  <p:cNvPr id="92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3984" y="1583"/>
                    <a:ext cx="288" cy="288"/>
                  </a:xfrm>
                  <a:prstGeom prst="ellipse">
                    <a:avLst/>
                  </a:prstGeom>
                  <a:solidFill>
                    <a:srgbClr val="FFFF66"/>
                  </a:solidFill>
                  <a:ln w="19050" algn="ctr">
                    <a:solidFill>
                      <a:srgbClr val="FF0000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algn="ctr">
                      <a:lnSpc>
                        <a:spcPct val="80000"/>
                      </a:lnSpc>
                      <a:spcBef>
                        <a:spcPct val="20000"/>
                      </a:spcBef>
                    </a:pPr>
                    <a:endParaRPr lang="zh-CN" altLang="zh-CN" sz="3300" i="1">
                      <a:solidFill>
                        <a:srgbClr val="FF0000"/>
                      </a:solidFill>
                      <a:ea typeface="楷体_GB2312" pitchFamily="49" charset="-122"/>
                    </a:endParaRPr>
                  </a:p>
                </p:txBody>
              </p:sp>
              <p:sp>
                <p:nvSpPr>
                  <p:cNvPr id="93" name="Line 10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28" y="1614"/>
                    <a:ext cx="0" cy="215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sp>
            <p:nvSpPr>
              <p:cNvPr id="89" name="Text Box 110"/>
              <p:cNvSpPr txBox="1">
                <a:spLocks noChangeArrowheads="1"/>
              </p:cNvSpPr>
              <p:nvPr/>
            </p:nvSpPr>
            <p:spPr bwMode="auto">
              <a:xfrm>
                <a:off x="4181" y="1753"/>
                <a:ext cx="432" cy="3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50000"/>
                  </a:spcBef>
                </a:pPr>
                <a:r>
                  <a:rPr lang="en-US" altLang="zh-CN" sz="3300" i="1">
                    <a:latin typeface="Times New Roman" panose="02020603050405020304" charset="0"/>
                    <a:ea typeface="楷体_GB2312" pitchFamily="49" charset="-122"/>
                  </a:rPr>
                  <a:t>R</a:t>
                </a:r>
                <a:r>
                  <a:rPr lang="en-US" altLang="zh-CN" sz="2900" i="1" baseline="-25000">
                    <a:latin typeface="Times New Roman" panose="02020603050405020304" charset="0"/>
                    <a:ea typeface="楷体_GB2312" pitchFamily="49" charset="-122"/>
                  </a:rPr>
                  <a:t>g</a:t>
                </a:r>
                <a:endParaRPr lang="en-US" altLang="zh-CN" sz="2900" i="1" baseline="-25000">
                  <a:latin typeface="Times New Roman" panose="02020603050405020304" charset="0"/>
                  <a:ea typeface="楷体_GB2312" pitchFamily="49" charset="-122"/>
                </a:endParaRPr>
              </a:p>
            </p:txBody>
          </p:sp>
        </p:grpSp>
      </p:grpSp>
      <p:sp>
        <p:nvSpPr>
          <p:cNvPr id="118" name="AutoShape 112"/>
          <p:cNvSpPr>
            <a:spLocks noChangeArrowheads="1"/>
          </p:cNvSpPr>
          <p:nvPr/>
        </p:nvSpPr>
        <p:spPr bwMode="auto">
          <a:xfrm>
            <a:off x="9632565" y="2387790"/>
            <a:ext cx="2133600" cy="457068"/>
          </a:xfrm>
          <a:prstGeom prst="wedgeRoundRectCallout">
            <a:avLst>
              <a:gd name="adj1" fmla="val -50694"/>
              <a:gd name="adj2" fmla="val 94792"/>
              <a:gd name="adj3" fmla="val 16667"/>
            </a:avLst>
          </a:prstGeom>
          <a:solidFill>
            <a:srgbClr val="FFFFCC">
              <a:alpha val="79999"/>
            </a:srgbClr>
          </a:solidFill>
          <a:ln w="19050" algn="ctr">
            <a:solidFill>
              <a:schemeClr val="tx1"/>
            </a:solidFill>
            <a:miter lim="800000"/>
          </a:ln>
        </p:spPr>
        <p:txBody>
          <a:bodyPr lIns="108839" tIns="54419" rIns="108839" bIns="54419"/>
          <a:lstStyle/>
          <a:p>
            <a:pPr algn="ctr">
              <a:spcBef>
                <a:spcPct val="20000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分流电阻</a:t>
            </a:r>
            <a:endParaRPr lang="zh-CN" altLang="en-US" sz="2800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ldLvl="0" animBg="1"/>
      <p:bldP spid="10" grpId="0" bldLvl="0" animBg="1"/>
      <p:bldP spid="28" grpId="0" bldLvl="0" animBg="1"/>
      <p:bldP spid="61" grpId="0" bldLvl="0" animBg="1"/>
      <p:bldP spid="62" grpId="0" bldLvl="0" animBg="1"/>
      <p:bldP spid="63" grpId="0" bldLvl="0" animBg="1"/>
      <p:bldP spid="82" grpId="0" bldLvl="0" animBg="1"/>
      <p:bldP spid="118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2974129" y="2220978"/>
            <a:ext cx="7967133" cy="2809063"/>
          </a:xfrm>
          <a:prstGeom prst="cloudCallout">
            <a:avLst>
              <a:gd name="adj1" fmla="val -56537"/>
              <a:gd name="adj2" fmla="val 82880"/>
            </a:avLst>
          </a:prstGeom>
          <a:solidFill>
            <a:srgbClr val="A1C2C5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839" tIns="54419" rIns="108839" bIns="54419" anchor="ctr"/>
          <a:p>
            <a:pPr algn="ctr">
              <a:spcBef>
                <a:spcPct val="50000"/>
              </a:spcBef>
            </a:pPr>
            <a:r>
              <a:rPr kumimoji="1" lang="en-US" altLang="zh-CN" sz="4300">
                <a:latin typeface="隶书" pitchFamily="49" charset="-122"/>
                <a:ea typeface="隶书" pitchFamily="49" charset="-122"/>
              </a:rPr>
              <a:t>  </a:t>
            </a:r>
            <a:endParaRPr kumimoji="1" lang="en-US" altLang="zh-CN" sz="4300">
              <a:latin typeface="隶书" pitchFamily="49" charset="-122"/>
              <a:ea typeface="隶书" pitchFamily="49" charset="-122"/>
            </a:endParaRPr>
          </a:p>
          <a:p>
            <a:pPr algn="ctr">
              <a:spcBef>
                <a:spcPct val="50000"/>
              </a:spcBef>
            </a:pPr>
            <a:r>
              <a:rPr kumimoji="1" lang="zh-CN" altLang="en-US" sz="4800">
                <a:latin typeface="隶书" pitchFamily="49" charset="-122"/>
                <a:ea typeface="隶书" pitchFamily="49" charset="-122"/>
              </a:rPr>
              <a:t>能否把电流表改装成直接测量电阻的欧姆表</a:t>
            </a:r>
            <a:r>
              <a:rPr kumimoji="1" lang="en-US" altLang="zh-CN" sz="4800">
                <a:latin typeface="隶书" pitchFamily="49" charset="-122"/>
                <a:ea typeface="隶书" pitchFamily="49" charset="-122"/>
              </a:rPr>
              <a:t>?</a:t>
            </a:r>
            <a:endParaRPr kumimoji="1" lang="en-US" altLang="zh-CN" sz="4800">
              <a:latin typeface="隶书" pitchFamily="49" charset="-122"/>
              <a:ea typeface="隶书" pitchFamily="49" charset="-122"/>
            </a:endParaRPr>
          </a:p>
          <a:p>
            <a:pPr algn="ctr"/>
            <a:endParaRPr lang="en-US" altLang="zh-CN" sz="4800">
              <a:latin typeface="隶书" pitchFamily="49" charset="-122"/>
              <a:ea typeface="隶书" pitchFamily="49" charset="-122"/>
            </a:endParaRPr>
          </a:p>
        </p:txBody>
      </p:sp>
      <p:grpSp>
        <p:nvGrpSpPr>
          <p:cNvPr id="45062" name="Group 6"/>
          <p:cNvGrpSpPr/>
          <p:nvPr/>
        </p:nvGrpSpPr>
        <p:grpSpPr bwMode="auto">
          <a:xfrm>
            <a:off x="1342180" y="1356041"/>
            <a:ext cx="3744383" cy="1007771"/>
            <a:chOff x="248" y="1705"/>
            <a:chExt cx="1430" cy="500"/>
          </a:xfrm>
        </p:grpSpPr>
        <p:sp>
          <p:nvSpPr>
            <p:cNvPr id="45063" name="Text Box 7"/>
            <p:cNvSpPr txBox="1">
              <a:spLocks noChangeArrowheads="1"/>
            </p:cNvSpPr>
            <p:nvPr/>
          </p:nvSpPr>
          <p:spPr bwMode="auto">
            <a:xfrm>
              <a:off x="816" y="1756"/>
              <a:ext cx="862" cy="3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4300">
                  <a:solidFill>
                    <a:srgbClr val="FF0000"/>
                  </a:solidFill>
                  <a:latin typeface="Arial" panose="020B0604020202020204" pitchFamily="34" charset="0"/>
                  <a:ea typeface="黑体" panose="02010609060101010101" charset="-122"/>
                </a:rPr>
                <a:t>思考</a:t>
              </a:r>
              <a:endParaRPr lang="zh-CN" altLang="en-US" sz="430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charset="-122"/>
              </a:endParaRPr>
            </a:p>
          </p:txBody>
        </p:sp>
        <p:pic>
          <p:nvPicPr>
            <p:cNvPr id="45064" name="Picture 8" descr="4C23ACF17C7A8D7ABF39D4F6BBDEF2F5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" y="1705"/>
              <a:ext cx="500" cy="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矩形 5"/>
          <p:cNvSpPr/>
          <p:nvPr/>
        </p:nvSpPr>
        <p:spPr>
          <a:xfrm>
            <a:off x="239395" y="658071"/>
            <a:ext cx="1844244" cy="643890"/>
          </a:xfrm>
          <a:prstGeom prst="rect">
            <a:avLst/>
          </a:prstGeom>
          <a:solidFill>
            <a:srgbClr val="CCFF66"/>
          </a:solidFill>
        </p:spPr>
        <p:txBody>
          <a:bodyPr wrap="square" lIns="0" tIns="45696" rIns="0" bIns="45696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p>
            <a:pPr algn="ctr"/>
            <a:r>
              <a:rPr lang="zh-CN" altLang="en-US" sz="3600" b="1" cap="all" spc="0" dirty="0" smtClean="0">
                <a:solidFill>
                  <a:schemeClr val="accent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隶书" pitchFamily="49" charset="-122"/>
                <a:ea typeface="隶书" pitchFamily="49" charset="-122"/>
              </a:rPr>
              <a:t>课题引入</a:t>
            </a:r>
            <a:endParaRPr lang="zh-CN" altLang="en-US" sz="3600" b="1" cap="all" spc="0" dirty="0">
              <a:solidFill>
                <a:schemeClr val="accent6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隶书" pitchFamily="49" charset="-122"/>
              <a:ea typeface="隶书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83185" y="1529715"/>
            <a:ext cx="6637655" cy="1769745"/>
          </a:xfrm>
          <a:prstGeom prst="rect">
            <a:avLst/>
          </a:prstGeom>
          <a:solidFill>
            <a:srgbClr val="FFFFFF">
              <a:alpha val="79999"/>
            </a:srgbClr>
          </a:solidFill>
          <a:ln>
            <a:noFill/>
          </a:ln>
        </p:spPr>
        <p:txBody>
          <a:bodyPr wrap="square" lIns="108839" tIns="54419" rIns="108839" bIns="54419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 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例题：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如图电源的电动势</a:t>
            </a:r>
            <a:r>
              <a:rPr kumimoji="1" lang="en-US" altLang="zh-CN" sz="24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E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=1.5V,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内阻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r=0.5</a:t>
            </a:r>
            <a:r>
              <a:rPr kumimoji="1" lang="el-GR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Ω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电流表满偏电流</a:t>
            </a:r>
            <a:r>
              <a:rPr kumimoji="1" lang="en-US" altLang="zh-CN" sz="2400" i="1" dirty="0" err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I</a:t>
            </a:r>
            <a:r>
              <a:rPr kumimoji="1" lang="en-US" altLang="zh-CN" sz="2400" baseline="-25000" dirty="0" err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g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=10 mA,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电流表电阻</a:t>
            </a:r>
            <a:r>
              <a:rPr kumimoji="1" lang="en-US" altLang="zh-CN" sz="2400" i="1" dirty="0" err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R</a:t>
            </a:r>
            <a:r>
              <a:rPr kumimoji="1" lang="en-US" altLang="zh-CN" sz="2400" baseline="-25000" dirty="0" err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g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=7.5</a:t>
            </a:r>
            <a:r>
              <a:rPr kumimoji="1" lang="el-GR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Ω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,A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、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为接线柱。</a:t>
            </a:r>
            <a:endParaRPr kumimoji="1" lang="zh-CN" altLang="en-US" sz="2400" dirty="0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210820" y="3462020"/>
            <a:ext cx="6382385" cy="1769745"/>
          </a:xfrm>
          <a:prstGeom prst="rect">
            <a:avLst/>
          </a:prstGeom>
          <a:solidFill>
            <a:srgbClr val="FFFFFF">
              <a:alpha val="79999"/>
            </a:srgbClr>
          </a:solidFill>
          <a:ln>
            <a:noFill/>
          </a:ln>
        </p:spPr>
        <p:txBody>
          <a:bodyPr wrap="square" lIns="108839" tIns="54419" rIns="108839" bIns="54419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(1)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用导线把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、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直接连起来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此时应把可变电阻</a:t>
            </a:r>
            <a:r>
              <a:rPr kumimoji="1" lang="en-US" altLang="zh-CN" sz="24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R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调节为多少才能使电流表恰好达到满偏电流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?</a:t>
            </a:r>
            <a:endParaRPr kumimoji="1" lang="en-US" altLang="zh-CN" sz="2400" dirty="0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grpSp>
        <p:nvGrpSpPr>
          <p:cNvPr id="2" name="Group 5"/>
          <p:cNvGrpSpPr/>
          <p:nvPr/>
        </p:nvGrpSpPr>
        <p:grpSpPr bwMode="auto">
          <a:xfrm>
            <a:off x="6825616" y="1672314"/>
            <a:ext cx="4533900" cy="3742243"/>
            <a:chOff x="3522" y="144"/>
            <a:chExt cx="2112" cy="2325"/>
          </a:xfrm>
        </p:grpSpPr>
        <p:grpSp>
          <p:nvGrpSpPr>
            <p:cNvPr id="13352" name="Group 6"/>
            <p:cNvGrpSpPr/>
            <p:nvPr/>
          </p:nvGrpSpPr>
          <p:grpSpPr bwMode="auto">
            <a:xfrm>
              <a:off x="3522" y="144"/>
              <a:ext cx="2112" cy="2325"/>
              <a:chOff x="3408" y="1056"/>
              <a:chExt cx="2112" cy="2208"/>
            </a:xfrm>
          </p:grpSpPr>
          <p:sp>
            <p:nvSpPr>
              <p:cNvPr id="13354" name="Rectangle 7"/>
              <p:cNvSpPr>
                <a:spLocks noChangeArrowheads="1"/>
              </p:cNvSpPr>
              <p:nvPr/>
            </p:nvSpPr>
            <p:spPr bwMode="auto">
              <a:xfrm>
                <a:off x="3408" y="1056"/>
                <a:ext cx="2112" cy="2208"/>
              </a:xfrm>
              <a:prstGeom prst="rect">
                <a:avLst/>
              </a:prstGeom>
              <a:solidFill>
                <a:schemeClr val="bg1">
                  <a:alpha val="79999"/>
                </a:schemeClr>
              </a:solidFill>
              <a:ln w="3175" algn="ctr">
                <a:solidFill>
                  <a:schemeClr val="tx1"/>
                </a:solidFill>
                <a:miter lim="800000"/>
              </a:ln>
            </p:spPr>
            <p:txBody>
              <a:bodyPr wrap="none" anchor="ctr"/>
              <a:lstStyle/>
              <a:p>
                <a:endParaRPr lang="zh-CN" altLang="en-US">
                  <a:latin typeface="Calibri" panose="020F0502020204030204" charset="0"/>
                </a:endParaRPr>
              </a:p>
            </p:txBody>
          </p:sp>
          <p:grpSp>
            <p:nvGrpSpPr>
              <p:cNvPr id="13355" name="Group 8"/>
              <p:cNvGrpSpPr/>
              <p:nvPr/>
            </p:nvGrpSpPr>
            <p:grpSpPr bwMode="auto">
              <a:xfrm>
                <a:off x="3552" y="1248"/>
                <a:ext cx="1872" cy="1680"/>
                <a:chOff x="3552" y="1248"/>
                <a:chExt cx="1872" cy="1680"/>
              </a:xfrm>
            </p:grpSpPr>
            <p:sp>
              <p:nvSpPr>
                <p:cNvPr id="13356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485" y="1248"/>
                  <a:ext cx="161" cy="29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3300" i="1">
                      <a:latin typeface="Times New Roman" panose="02020603050405020304" charset="0"/>
                      <a:ea typeface="楷体_GB2312" pitchFamily="49" charset="-122"/>
                    </a:rPr>
                    <a:t>r</a:t>
                  </a:r>
                  <a:endParaRPr lang="en-US" altLang="zh-CN" sz="3300" i="1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  <p:grpSp>
              <p:nvGrpSpPr>
                <p:cNvPr id="13357" name="Group 10"/>
                <p:cNvGrpSpPr/>
                <p:nvPr/>
              </p:nvGrpSpPr>
              <p:grpSpPr bwMode="auto">
                <a:xfrm>
                  <a:off x="3552" y="1296"/>
                  <a:ext cx="1872" cy="1632"/>
                  <a:chOff x="3408" y="1296"/>
                  <a:chExt cx="1872" cy="1632"/>
                </a:xfrm>
              </p:grpSpPr>
              <p:grpSp>
                <p:nvGrpSpPr>
                  <p:cNvPr id="13358" name="Group 11"/>
                  <p:cNvGrpSpPr/>
                  <p:nvPr/>
                </p:nvGrpSpPr>
                <p:grpSpPr bwMode="auto">
                  <a:xfrm>
                    <a:off x="3408" y="1440"/>
                    <a:ext cx="1872" cy="1488"/>
                    <a:chOff x="3408" y="1440"/>
                    <a:chExt cx="1872" cy="1488"/>
                  </a:xfrm>
                </p:grpSpPr>
                <p:sp>
                  <p:nvSpPr>
                    <p:cNvPr id="13363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552" y="1584"/>
                      <a:ext cx="67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64" name="Line 1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24" y="1440"/>
                      <a:ext cx="0" cy="28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65" name="Line 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320" y="1488"/>
                      <a:ext cx="0" cy="192"/>
                    </a:xfrm>
                    <a:prstGeom prst="line">
                      <a:avLst/>
                    </a:prstGeom>
                    <a:noFill/>
                    <a:ln w="7620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66" name="Line 1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320" y="1584"/>
                      <a:ext cx="624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67" name="Line 1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552" y="1584"/>
                      <a:ext cx="0" cy="336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68" name="Oval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08" y="1920"/>
                      <a:ext cx="288" cy="288"/>
                    </a:xfrm>
                    <a:prstGeom prst="ellipse">
                      <a:avLst/>
                    </a:prstGeom>
                    <a:solidFill>
                      <a:srgbClr val="FFFFCC">
                        <a:alpha val="79999"/>
                      </a:srgbClr>
                    </a:solidFill>
                    <a:ln w="38100" algn="ctr">
                      <a:solidFill>
                        <a:schemeClr val="tx1"/>
                      </a:solidFill>
                      <a:round/>
                    </a:ln>
                  </p:spPr>
                  <p:txBody>
                    <a:bodyPr wrap="none" anchor="ctr"/>
                    <a:lstStyle/>
                    <a:p>
                      <a:endParaRPr lang="zh-CN" altLang="en-US">
                        <a:latin typeface="Calibri" panose="020F0502020204030204" charset="0"/>
                      </a:endParaRPr>
                    </a:p>
                  </p:txBody>
                </p:sp>
                <p:sp>
                  <p:nvSpPr>
                    <p:cNvPr id="13369" name="Line 18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552" y="1968"/>
                      <a:ext cx="0" cy="192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70" name="Line 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552" y="2208"/>
                      <a:ext cx="0" cy="624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71" name="Line 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552" y="2832"/>
                      <a:ext cx="28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72" name="Lin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944" y="1584"/>
                      <a:ext cx="0" cy="384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73" name="Rectangle 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96" y="1968"/>
                      <a:ext cx="96" cy="336"/>
                    </a:xfrm>
                    <a:prstGeom prst="rect">
                      <a:avLst/>
                    </a:prstGeom>
                    <a:solidFill>
                      <a:srgbClr val="FFFFCC">
                        <a:alpha val="79999"/>
                      </a:srgbClr>
                    </a:solidFill>
                    <a:ln w="38100" algn="ctr">
                      <a:solidFill>
                        <a:schemeClr val="tx1"/>
                      </a:solidFill>
                      <a:miter lim="800000"/>
                    </a:ln>
                  </p:spPr>
                  <p:txBody>
                    <a:bodyPr wrap="none" anchor="ctr"/>
                    <a:lstStyle/>
                    <a:p>
                      <a:endParaRPr lang="zh-CN" altLang="en-US">
                        <a:latin typeface="Calibri" panose="020F0502020204030204" charset="0"/>
                      </a:endParaRPr>
                    </a:p>
                  </p:txBody>
                </p:sp>
                <p:sp>
                  <p:nvSpPr>
                    <p:cNvPr id="13374" name="Line 2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944" y="2304"/>
                      <a:ext cx="0" cy="52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75" name="Line 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08" y="2832"/>
                      <a:ext cx="336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76" name="Line 2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944" y="1776"/>
                      <a:ext cx="336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77" name="Line 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280" y="1776"/>
                      <a:ext cx="0" cy="336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78" name="Line 2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4992" y="2112"/>
                      <a:ext cx="28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79" name="Oval 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40" y="2784"/>
                      <a:ext cx="96" cy="96"/>
                    </a:xfrm>
                    <a:prstGeom prst="ellipse">
                      <a:avLst/>
                    </a:prstGeom>
                    <a:solidFill>
                      <a:srgbClr val="FFFFCC">
                        <a:alpha val="79999"/>
                      </a:srgbClr>
                    </a:solidFill>
                    <a:ln w="38100" algn="ctr">
                      <a:solidFill>
                        <a:schemeClr val="tx1"/>
                      </a:solidFill>
                      <a:round/>
                    </a:ln>
                  </p:spPr>
                  <p:txBody>
                    <a:bodyPr wrap="none" anchor="ctr"/>
                    <a:lstStyle/>
                    <a:p>
                      <a:endParaRPr lang="zh-CN" altLang="en-US">
                        <a:latin typeface="Calibri" panose="020F0502020204030204" charset="0"/>
                      </a:endParaRPr>
                    </a:p>
                  </p:txBody>
                </p:sp>
                <p:sp>
                  <p:nvSpPr>
                    <p:cNvPr id="13380" name="Oval 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512" y="2784"/>
                      <a:ext cx="96" cy="96"/>
                    </a:xfrm>
                    <a:prstGeom prst="ellipse">
                      <a:avLst/>
                    </a:prstGeom>
                    <a:solidFill>
                      <a:srgbClr val="FFFFCC">
                        <a:alpha val="79999"/>
                      </a:srgbClr>
                    </a:solidFill>
                    <a:ln w="38100" algn="ctr">
                      <a:solidFill>
                        <a:schemeClr val="tx1"/>
                      </a:solidFill>
                      <a:round/>
                    </a:ln>
                  </p:spPr>
                  <p:txBody>
                    <a:bodyPr wrap="none" anchor="ctr"/>
                    <a:lstStyle/>
                    <a:p>
                      <a:endParaRPr lang="zh-CN" altLang="en-US">
                        <a:latin typeface="Calibri" panose="020F0502020204030204" charset="0"/>
                      </a:endParaRPr>
                    </a:p>
                  </p:txBody>
                </p:sp>
                <p:sp>
                  <p:nvSpPr>
                    <p:cNvPr id="13381" name="Line 3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3840" y="2736"/>
                      <a:ext cx="96" cy="192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82" name="Line 31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4512" y="2736"/>
                      <a:ext cx="96" cy="192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3359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22" y="2496"/>
                    <a:ext cx="204" cy="29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905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>
                      <a:lnSpc>
                        <a:spcPct val="80000"/>
                      </a:lnSpc>
                      <a:spcBef>
                        <a:spcPct val="20000"/>
                      </a:spcBef>
                    </a:pPr>
                    <a:r>
                      <a:rPr lang="en-US" altLang="zh-CN" sz="3300" i="1">
                        <a:latin typeface="Times New Roman" panose="02020603050405020304" charset="0"/>
                        <a:ea typeface="楷体_GB2312" pitchFamily="49" charset="-122"/>
                      </a:rPr>
                      <a:t>A</a:t>
                    </a:r>
                    <a:endParaRPr lang="en-US" altLang="zh-CN" sz="3300" i="1">
                      <a:latin typeface="Times New Roman" panose="02020603050405020304" charset="0"/>
                      <a:ea typeface="楷体_GB2312" pitchFamily="49" charset="-122"/>
                    </a:endParaRPr>
                  </a:p>
                </p:txBody>
              </p:sp>
              <p:sp>
                <p:nvSpPr>
                  <p:cNvPr id="13360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494" y="2496"/>
                    <a:ext cx="204" cy="29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905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>
                      <a:lnSpc>
                        <a:spcPct val="80000"/>
                      </a:lnSpc>
                      <a:spcBef>
                        <a:spcPct val="20000"/>
                      </a:spcBef>
                    </a:pPr>
                    <a:r>
                      <a:rPr lang="en-US" altLang="zh-CN" sz="3300" i="1">
                        <a:latin typeface="Times New Roman" panose="02020603050405020304" charset="0"/>
                        <a:ea typeface="楷体_GB2312" pitchFamily="49" charset="-122"/>
                      </a:rPr>
                      <a:t>B</a:t>
                    </a:r>
                    <a:endParaRPr lang="en-US" altLang="zh-CN" sz="3300" i="1">
                      <a:latin typeface="Times New Roman" panose="02020603050405020304" charset="0"/>
                      <a:ea typeface="楷体_GB2312" pitchFamily="49" charset="-122"/>
                    </a:endParaRPr>
                  </a:p>
                </p:txBody>
              </p:sp>
              <p:sp>
                <p:nvSpPr>
                  <p:cNvPr id="13361" name="Text Box 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966" y="1296"/>
                    <a:ext cx="204" cy="29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905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>
                      <a:lnSpc>
                        <a:spcPct val="80000"/>
                      </a:lnSpc>
                      <a:spcBef>
                        <a:spcPct val="20000"/>
                      </a:spcBef>
                    </a:pPr>
                    <a:r>
                      <a:rPr lang="en-US" altLang="zh-CN" sz="3300" i="1">
                        <a:latin typeface="Times New Roman" panose="02020603050405020304" charset="0"/>
                        <a:ea typeface="楷体_GB2312" pitchFamily="49" charset="-122"/>
                      </a:rPr>
                      <a:t>E</a:t>
                    </a:r>
                    <a:endParaRPr lang="en-US" altLang="zh-CN" sz="3300" i="1">
                      <a:latin typeface="Times New Roman" panose="02020603050405020304" charset="0"/>
                      <a:ea typeface="楷体_GB2312" pitchFamily="49" charset="-122"/>
                    </a:endParaRPr>
                  </a:p>
                </p:txBody>
              </p:sp>
              <p:sp>
                <p:nvSpPr>
                  <p:cNvPr id="13362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32" y="2016"/>
                    <a:ext cx="302" cy="29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905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5pPr>
                    <a:lvl6pPr marL="25146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6pPr>
                    <a:lvl7pPr marL="29718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7pPr>
                    <a:lvl8pPr marL="34290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8pPr>
                    <a:lvl9pPr marL="3886200" indent="-228600" fontAlgn="base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panose="020F050202020403020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>
                      <a:lnSpc>
                        <a:spcPct val="80000"/>
                      </a:lnSpc>
                      <a:spcBef>
                        <a:spcPct val="20000"/>
                      </a:spcBef>
                    </a:pPr>
                    <a:r>
                      <a:rPr lang="en-US" altLang="zh-CN" sz="3300" i="1">
                        <a:latin typeface="Times New Roman" panose="02020603050405020304" charset="0"/>
                        <a:ea typeface="楷体_GB2312" pitchFamily="49" charset="-122"/>
                      </a:rPr>
                      <a:t>  R</a:t>
                    </a:r>
                    <a:endParaRPr lang="en-US" altLang="zh-CN" sz="3300" i="1" baseline="-25000">
                      <a:latin typeface="Times New Roman" panose="02020603050405020304" charset="0"/>
                      <a:ea typeface="楷体_GB2312" pitchFamily="49" charset="-122"/>
                    </a:endParaRPr>
                  </a:p>
                </p:txBody>
              </p:sp>
            </p:grpSp>
          </p:grpSp>
        </p:grpSp>
        <p:sp>
          <p:nvSpPr>
            <p:cNvPr id="13353" name="Text Box 36"/>
            <p:cNvSpPr txBox="1">
              <a:spLocks noChangeArrowheads="1"/>
            </p:cNvSpPr>
            <p:nvPr/>
          </p:nvSpPr>
          <p:spPr bwMode="auto">
            <a:xfrm>
              <a:off x="3923" y="1026"/>
              <a:ext cx="454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sz="3300">
                  <a:latin typeface="Times New Roman" panose="02020603050405020304" charset="0"/>
                </a:rPr>
                <a:t>R</a:t>
              </a:r>
              <a:r>
                <a:rPr lang="en-US" altLang="zh-CN" sz="3300" baseline="-25000">
                  <a:latin typeface="Times New Roman" panose="02020603050405020304" charset="0"/>
                </a:rPr>
                <a:t>g</a:t>
              </a:r>
              <a:endParaRPr lang="en-US" altLang="zh-CN" sz="3300" baseline="-25000">
                <a:latin typeface="Times New Roman" panose="02020603050405020304" charset="0"/>
              </a:endParaRPr>
            </a:p>
          </p:txBody>
        </p:sp>
      </p:grpSp>
      <p:sp>
        <p:nvSpPr>
          <p:cNvPr id="69669" name="Line 37"/>
          <p:cNvSpPr>
            <a:spLocks noChangeShapeType="1"/>
          </p:cNvSpPr>
          <p:nvPr/>
        </p:nvSpPr>
        <p:spPr bwMode="auto">
          <a:xfrm>
            <a:off x="8250133" y="4690866"/>
            <a:ext cx="1248834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8839" tIns="54419" rIns="108839" bIns="54419"/>
          <a:lstStyle/>
          <a:p>
            <a:endParaRPr lang="zh-CN" altLang="en-US"/>
          </a:p>
        </p:txBody>
      </p:sp>
      <p:grpSp>
        <p:nvGrpSpPr>
          <p:cNvPr id="7" name="Group 38"/>
          <p:cNvGrpSpPr/>
          <p:nvPr/>
        </p:nvGrpSpPr>
        <p:grpSpPr bwMode="auto">
          <a:xfrm>
            <a:off x="3909061" y="5531976"/>
            <a:ext cx="4415366" cy="1095058"/>
            <a:chOff x="295" y="3067"/>
            <a:chExt cx="2086" cy="690"/>
          </a:xfrm>
        </p:grpSpPr>
        <p:sp>
          <p:nvSpPr>
            <p:cNvPr id="13337" name="AutoShape 39"/>
            <p:cNvSpPr>
              <a:spLocks noChangeAspect="1" noChangeArrowheads="1" noTextEdit="1"/>
            </p:cNvSpPr>
            <p:nvPr/>
          </p:nvSpPr>
          <p:spPr bwMode="auto">
            <a:xfrm>
              <a:off x="295" y="3067"/>
              <a:ext cx="2086" cy="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2800"/>
            </a:p>
          </p:txBody>
        </p:sp>
        <p:sp>
          <p:nvSpPr>
            <p:cNvPr id="13338" name="Line 40"/>
            <p:cNvSpPr>
              <a:spLocks noChangeShapeType="1"/>
            </p:cNvSpPr>
            <p:nvPr/>
          </p:nvSpPr>
          <p:spPr bwMode="auto">
            <a:xfrm>
              <a:off x="856" y="3423"/>
              <a:ext cx="247" cy="0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2800"/>
            </a:p>
          </p:txBody>
        </p:sp>
        <p:sp>
          <p:nvSpPr>
            <p:cNvPr id="13342" name="Rectangle 44"/>
            <p:cNvSpPr>
              <a:spLocks noChangeArrowheads="1"/>
            </p:cNvSpPr>
            <p:nvPr/>
          </p:nvSpPr>
          <p:spPr bwMode="auto">
            <a:xfrm>
              <a:off x="1474" y="3249"/>
              <a:ext cx="391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2800" dirty="0" smtClean="0">
                  <a:solidFill>
                    <a:srgbClr val="000000"/>
                  </a:solidFill>
                </a:rPr>
                <a:t>(</a:t>
              </a:r>
              <a:r>
                <a:rPr lang="en-US" altLang="zh-CN" sz="2800" i="1" dirty="0" err="1" smtClean="0">
                  <a:solidFill>
                    <a:srgbClr val="000000"/>
                  </a:solidFill>
                </a:rPr>
                <a:t>R</a:t>
              </a:r>
              <a:r>
                <a:rPr lang="en-US" altLang="zh-CN" sz="2800" i="1" baseline="-25000" dirty="0" err="1" smtClean="0">
                  <a:solidFill>
                    <a:srgbClr val="000000"/>
                  </a:solidFill>
                </a:rPr>
                <a:t>g</a:t>
              </a:r>
              <a:r>
                <a:rPr lang="en-US" altLang="zh-CN" sz="2800" i="1" dirty="0" err="1" smtClean="0">
                  <a:solidFill>
                    <a:srgbClr val="000000"/>
                  </a:solidFill>
                </a:rPr>
                <a:t>+r</a:t>
              </a:r>
              <a:r>
                <a:rPr lang="en-US" altLang="zh-CN" sz="2800" dirty="0" smtClean="0">
                  <a:solidFill>
                    <a:srgbClr val="000000"/>
                  </a:solidFill>
                </a:rPr>
                <a:t>)</a:t>
              </a:r>
              <a:endParaRPr lang="en-US" altLang="zh-CN" sz="2800" b="1" baseline="-25000" dirty="0">
                <a:latin typeface="Calibri" panose="020F0502020204030204" charset="0"/>
              </a:endParaRPr>
            </a:p>
          </p:txBody>
        </p:sp>
        <p:sp>
          <p:nvSpPr>
            <p:cNvPr id="13344" name="Rectangle 46"/>
            <p:cNvSpPr>
              <a:spLocks noChangeArrowheads="1"/>
            </p:cNvSpPr>
            <p:nvPr/>
          </p:nvSpPr>
          <p:spPr bwMode="auto">
            <a:xfrm>
              <a:off x="920" y="3461"/>
              <a:ext cx="98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2800" i="1" dirty="0" err="1" smtClean="0">
                  <a:solidFill>
                    <a:srgbClr val="000000"/>
                  </a:solidFill>
                </a:rPr>
                <a:t>I</a:t>
              </a:r>
              <a:r>
                <a:rPr lang="en-US" altLang="zh-CN" sz="2800" i="1" baseline="-25000" dirty="0" err="1" smtClean="0">
                  <a:solidFill>
                    <a:srgbClr val="000000"/>
                  </a:solidFill>
                </a:rPr>
                <a:t>g</a:t>
              </a:r>
              <a:endParaRPr lang="en-US" altLang="zh-CN" sz="2800" b="1" baseline="-25000" dirty="0">
                <a:latin typeface="Calibri" panose="020F0502020204030204" charset="0"/>
              </a:endParaRPr>
            </a:p>
          </p:txBody>
        </p:sp>
        <p:sp>
          <p:nvSpPr>
            <p:cNvPr id="13345" name="Rectangle 47"/>
            <p:cNvSpPr>
              <a:spLocks noChangeArrowheads="1"/>
            </p:cNvSpPr>
            <p:nvPr/>
          </p:nvSpPr>
          <p:spPr bwMode="auto">
            <a:xfrm>
              <a:off x="886" y="3084"/>
              <a:ext cx="82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2800" i="1">
                  <a:solidFill>
                    <a:srgbClr val="000000"/>
                  </a:solidFill>
                </a:rPr>
                <a:t>E</a:t>
              </a:r>
              <a:endParaRPr lang="en-US" altLang="zh-CN" sz="2800" b="1">
                <a:latin typeface="Calibri" panose="020F0502020204030204" charset="0"/>
              </a:endParaRPr>
            </a:p>
          </p:txBody>
        </p:sp>
        <p:sp>
          <p:nvSpPr>
            <p:cNvPr id="13346" name="Rectangle 48"/>
            <p:cNvSpPr>
              <a:spLocks noChangeArrowheads="1"/>
            </p:cNvSpPr>
            <p:nvPr/>
          </p:nvSpPr>
          <p:spPr bwMode="auto">
            <a:xfrm>
              <a:off x="351" y="3252"/>
              <a:ext cx="91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2800" i="1">
                  <a:solidFill>
                    <a:srgbClr val="000000"/>
                  </a:solidFill>
                </a:rPr>
                <a:t>R</a:t>
              </a:r>
              <a:endParaRPr lang="en-US" altLang="zh-CN" sz="2800" b="1">
                <a:latin typeface="Calibri" panose="020F0502020204030204" charset="0"/>
              </a:endParaRPr>
            </a:p>
          </p:txBody>
        </p:sp>
        <p:sp>
          <p:nvSpPr>
            <p:cNvPr id="13348" name="Rectangle 50"/>
            <p:cNvSpPr>
              <a:spLocks noChangeArrowheads="1"/>
            </p:cNvSpPr>
            <p:nvPr/>
          </p:nvSpPr>
          <p:spPr bwMode="auto">
            <a:xfrm>
              <a:off x="1213" y="3275"/>
              <a:ext cx="146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altLang="zh-CN" sz="2800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</a:rPr>
                <a:t>-</a:t>
              </a:r>
              <a:endParaRPr lang="en-US" altLang="zh-CN" sz="2800" b="1" dirty="0">
                <a:latin typeface="楷体_GB2312" pitchFamily="49" charset="-122"/>
                <a:ea typeface="楷体_GB2312" pitchFamily="49" charset="-122"/>
              </a:endParaRPr>
            </a:p>
          </p:txBody>
        </p:sp>
        <p:sp>
          <p:nvSpPr>
            <p:cNvPr id="13349" name="Rectangle 51"/>
            <p:cNvSpPr>
              <a:spLocks noChangeArrowheads="1"/>
            </p:cNvSpPr>
            <p:nvPr/>
          </p:nvSpPr>
          <p:spPr bwMode="auto">
            <a:xfrm>
              <a:off x="613" y="3222"/>
              <a:ext cx="92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2800" dirty="0">
                  <a:solidFill>
                    <a:srgbClr val="000000"/>
                  </a:solidFill>
                  <a:latin typeface="Symbol" panose="05050102010706020507" pitchFamily="18" charset="2"/>
                </a:rPr>
                <a:t>=</a:t>
              </a:r>
              <a:endParaRPr lang="en-US" altLang="zh-CN" sz="2800" b="1" dirty="0">
                <a:latin typeface="Calibri" panose="020F0502020204030204" charset="0"/>
              </a:endParaRPr>
            </a:p>
          </p:txBody>
        </p:sp>
        <p:sp>
          <p:nvSpPr>
            <p:cNvPr id="13351" name="Rectangle 53"/>
            <p:cNvSpPr>
              <a:spLocks noChangeArrowheads="1"/>
            </p:cNvSpPr>
            <p:nvPr/>
          </p:nvSpPr>
          <p:spPr bwMode="auto">
            <a:xfrm>
              <a:off x="476" y="3430"/>
              <a:ext cx="60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zh-CN" altLang="zh-CN" sz="2800" b="1">
                <a:latin typeface="Calibri" panose="020F0502020204030204" charset="0"/>
              </a:endParaRPr>
            </a:p>
          </p:txBody>
        </p:sp>
      </p:grpSp>
      <p:grpSp>
        <p:nvGrpSpPr>
          <p:cNvPr id="8" name="Group 54"/>
          <p:cNvGrpSpPr/>
          <p:nvPr/>
        </p:nvGrpSpPr>
        <p:grpSpPr bwMode="auto">
          <a:xfrm>
            <a:off x="181399" y="5313212"/>
            <a:ext cx="3564000" cy="1008000"/>
            <a:chOff x="703" y="2704"/>
            <a:chExt cx="1723" cy="732"/>
          </a:xfrm>
        </p:grpSpPr>
        <p:sp>
          <p:nvSpPr>
            <p:cNvPr id="13325" name="AutoShape 55"/>
            <p:cNvSpPr>
              <a:spLocks noChangeAspect="1" noChangeArrowheads="1" noTextEdit="1"/>
            </p:cNvSpPr>
            <p:nvPr/>
          </p:nvSpPr>
          <p:spPr bwMode="auto">
            <a:xfrm>
              <a:off x="703" y="2704"/>
              <a:ext cx="1723" cy="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 sz="2800"/>
            </a:p>
          </p:txBody>
        </p:sp>
        <p:sp>
          <p:nvSpPr>
            <p:cNvPr id="13326" name="Line 56"/>
            <p:cNvSpPr>
              <a:spLocks noChangeShapeType="1"/>
            </p:cNvSpPr>
            <p:nvPr/>
          </p:nvSpPr>
          <p:spPr bwMode="auto">
            <a:xfrm>
              <a:off x="1177" y="3039"/>
              <a:ext cx="118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2800"/>
            </a:p>
          </p:txBody>
        </p:sp>
        <p:sp>
          <p:nvSpPr>
            <p:cNvPr id="13327" name="Rectangle 57"/>
            <p:cNvSpPr>
              <a:spLocks noChangeArrowheads="1"/>
            </p:cNvSpPr>
            <p:nvPr/>
          </p:nvSpPr>
          <p:spPr bwMode="auto">
            <a:xfrm>
              <a:off x="2040" y="3073"/>
              <a:ext cx="91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2800" i="1">
                  <a:solidFill>
                    <a:srgbClr val="000000"/>
                  </a:solidFill>
                </a:rPr>
                <a:t>R</a:t>
              </a:r>
              <a:endParaRPr lang="en-US" altLang="zh-CN" sz="2800" b="1">
                <a:latin typeface="Calibri" panose="020F0502020204030204" charset="0"/>
              </a:endParaRPr>
            </a:p>
          </p:txBody>
        </p:sp>
        <p:sp>
          <p:nvSpPr>
            <p:cNvPr id="13328" name="Rectangle 58"/>
            <p:cNvSpPr>
              <a:spLocks noChangeArrowheads="1"/>
            </p:cNvSpPr>
            <p:nvPr/>
          </p:nvSpPr>
          <p:spPr bwMode="auto">
            <a:xfrm>
              <a:off x="1645" y="3073"/>
              <a:ext cx="58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2800" i="1">
                  <a:solidFill>
                    <a:srgbClr val="000000"/>
                  </a:solidFill>
                </a:rPr>
                <a:t>r</a:t>
              </a:r>
              <a:endParaRPr lang="en-US" altLang="zh-CN" sz="2800" b="1">
                <a:latin typeface="Calibri" panose="020F0502020204030204" charset="0"/>
              </a:endParaRPr>
            </a:p>
          </p:txBody>
        </p:sp>
        <p:sp>
          <p:nvSpPr>
            <p:cNvPr id="13329" name="Rectangle 59"/>
            <p:cNvSpPr>
              <a:spLocks noChangeArrowheads="1"/>
            </p:cNvSpPr>
            <p:nvPr/>
          </p:nvSpPr>
          <p:spPr bwMode="auto">
            <a:xfrm>
              <a:off x="1206" y="3073"/>
              <a:ext cx="147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2800" i="1" dirty="0" err="1" smtClean="0">
                  <a:solidFill>
                    <a:srgbClr val="000000"/>
                  </a:solidFill>
                </a:rPr>
                <a:t>R</a:t>
              </a:r>
              <a:r>
                <a:rPr lang="en-US" altLang="zh-CN" sz="2800" i="1" baseline="-25000" dirty="0" err="1" smtClean="0">
                  <a:solidFill>
                    <a:srgbClr val="000000"/>
                  </a:solidFill>
                </a:rPr>
                <a:t>g</a:t>
              </a:r>
              <a:endParaRPr lang="en-US" altLang="zh-CN" sz="2800" b="1" baseline="-25000" dirty="0">
                <a:latin typeface="Calibri" panose="020F0502020204030204" charset="0"/>
              </a:endParaRPr>
            </a:p>
          </p:txBody>
        </p:sp>
        <p:sp>
          <p:nvSpPr>
            <p:cNvPr id="13330" name="Rectangle 60"/>
            <p:cNvSpPr>
              <a:spLocks noChangeArrowheads="1"/>
            </p:cNvSpPr>
            <p:nvPr/>
          </p:nvSpPr>
          <p:spPr bwMode="auto">
            <a:xfrm>
              <a:off x="1680" y="2719"/>
              <a:ext cx="82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2800" i="1">
                  <a:solidFill>
                    <a:srgbClr val="000000"/>
                  </a:solidFill>
                </a:rPr>
                <a:t>E</a:t>
              </a:r>
              <a:endParaRPr lang="en-US" altLang="zh-CN" sz="2800" b="1">
                <a:latin typeface="Calibri" panose="020F0502020204030204" charset="0"/>
              </a:endParaRPr>
            </a:p>
          </p:txBody>
        </p:sp>
        <p:sp>
          <p:nvSpPr>
            <p:cNvPr id="13331" name="Rectangle 61"/>
            <p:cNvSpPr>
              <a:spLocks noChangeArrowheads="1"/>
            </p:cNvSpPr>
            <p:nvPr/>
          </p:nvSpPr>
          <p:spPr bwMode="auto">
            <a:xfrm>
              <a:off x="755" y="2877"/>
              <a:ext cx="98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2800" i="1" dirty="0" err="1" smtClean="0">
                  <a:solidFill>
                    <a:srgbClr val="000000"/>
                  </a:solidFill>
                </a:rPr>
                <a:t>I</a:t>
              </a:r>
              <a:r>
                <a:rPr lang="en-US" altLang="zh-CN" sz="2800" i="1" baseline="-25000" dirty="0" err="1" smtClean="0">
                  <a:solidFill>
                    <a:srgbClr val="000000"/>
                  </a:solidFill>
                </a:rPr>
                <a:t>g</a:t>
              </a:r>
              <a:endParaRPr lang="en-US" altLang="zh-CN" sz="2800" b="1" baseline="-25000" dirty="0">
                <a:latin typeface="Calibri" panose="020F0502020204030204" charset="0"/>
              </a:endParaRPr>
            </a:p>
          </p:txBody>
        </p:sp>
        <p:sp>
          <p:nvSpPr>
            <p:cNvPr id="13332" name="Rectangle 62"/>
            <p:cNvSpPr>
              <a:spLocks noChangeArrowheads="1"/>
            </p:cNvSpPr>
            <p:nvPr/>
          </p:nvSpPr>
          <p:spPr bwMode="auto">
            <a:xfrm>
              <a:off x="1820" y="3045"/>
              <a:ext cx="92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2800">
                  <a:solidFill>
                    <a:srgbClr val="000000"/>
                  </a:solidFill>
                  <a:latin typeface="Symbol" panose="05050102010706020507" pitchFamily="18" charset="2"/>
                </a:rPr>
                <a:t>+</a:t>
              </a:r>
              <a:endParaRPr lang="en-US" altLang="zh-CN" sz="2800" b="1">
                <a:latin typeface="Calibri" panose="020F0502020204030204" charset="0"/>
              </a:endParaRPr>
            </a:p>
          </p:txBody>
        </p:sp>
        <p:sp>
          <p:nvSpPr>
            <p:cNvPr id="13333" name="Rectangle 63"/>
            <p:cNvSpPr>
              <a:spLocks noChangeArrowheads="1"/>
            </p:cNvSpPr>
            <p:nvPr/>
          </p:nvSpPr>
          <p:spPr bwMode="auto">
            <a:xfrm>
              <a:off x="1434" y="3045"/>
              <a:ext cx="92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2800">
                  <a:solidFill>
                    <a:srgbClr val="000000"/>
                  </a:solidFill>
                  <a:latin typeface="Symbol" panose="05050102010706020507" pitchFamily="18" charset="2"/>
                </a:rPr>
                <a:t>+</a:t>
              </a:r>
              <a:endParaRPr lang="en-US" altLang="zh-CN" sz="2800" b="1">
                <a:latin typeface="Calibri" panose="020F0502020204030204" charset="0"/>
              </a:endParaRPr>
            </a:p>
          </p:txBody>
        </p:sp>
        <p:sp>
          <p:nvSpPr>
            <p:cNvPr id="13334" name="Rectangle 64"/>
            <p:cNvSpPr>
              <a:spLocks noChangeArrowheads="1"/>
            </p:cNvSpPr>
            <p:nvPr/>
          </p:nvSpPr>
          <p:spPr bwMode="auto">
            <a:xfrm>
              <a:off x="975" y="2859"/>
              <a:ext cx="227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altLang="zh-CN" sz="280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</a:rPr>
                <a:t>=</a:t>
              </a:r>
              <a:endParaRPr lang="en-US" altLang="zh-CN" sz="2800" b="1">
                <a:latin typeface="楷体_GB2312" pitchFamily="49" charset="-122"/>
                <a:ea typeface="楷体_GB2312" pitchFamily="49" charset="-122"/>
              </a:endParaRPr>
            </a:p>
          </p:txBody>
        </p:sp>
      </p:grpSp>
      <p:sp>
        <p:nvSpPr>
          <p:cNvPr id="74" name="Rectangle 2"/>
          <p:cNvSpPr>
            <a:spLocks noChangeArrowheads="1"/>
          </p:cNvSpPr>
          <p:nvPr/>
        </p:nvSpPr>
        <p:spPr bwMode="auto">
          <a:xfrm>
            <a:off x="181579" y="510261"/>
            <a:ext cx="6953250" cy="753745"/>
          </a:xfrm>
          <a:prstGeom prst="rect">
            <a:avLst/>
          </a:prstGeom>
          <a:solidFill>
            <a:srgbClr val="FFFFFF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lgDash"/>
                <a:miter lim="800000"/>
                <a:headEnd/>
                <a:tailEnd/>
              </a14:hiddenLine>
            </a:ext>
          </a:extLst>
        </p:spPr>
        <p:txBody>
          <a:bodyPr lIns="108839" tIns="54419" rIns="108839" bIns="54419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cap="all" dirty="0" smtClean="0">
                <a:solidFill>
                  <a:schemeClr val="accent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隶书" pitchFamily="49" charset="-122"/>
                <a:ea typeface="隶书" pitchFamily="49" charset="-122"/>
                <a:sym typeface="+mn-ea"/>
              </a:rPr>
              <a:t>问题探究：</a:t>
            </a:r>
            <a:r>
              <a:rPr kumimoji="1" lang="zh-CN" altLang="en-US" sz="2800" dirty="0">
                <a:solidFill>
                  <a:srgbClr val="FF0000"/>
                </a:solidFill>
                <a:ea typeface="黑体" panose="02010609060101010101" charset="-122"/>
                <a:cs typeface="Times New Roman" panose="02020603050405020304" charset="0"/>
              </a:rPr>
              <a:t>如何把电流表改装成欧姆表</a:t>
            </a:r>
            <a:r>
              <a:rPr kumimoji="1" lang="en-US" altLang="zh-CN" sz="2800" dirty="0">
                <a:solidFill>
                  <a:srgbClr val="FF0000"/>
                </a:solidFill>
                <a:ea typeface="黑体" panose="02010609060101010101" charset="-122"/>
                <a:cs typeface="Times New Roman" panose="02020603050405020304" charset="0"/>
              </a:rPr>
              <a:t>?</a:t>
            </a:r>
            <a:endParaRPr kumimoji="1" lang="en-US" altLang="zh-CN" sz="2800" dirty="0">
              <a:solidFill>
                <a:srgbClr val="FF0000"/>
              </a:solidFill>
              <a:ea typeface="黑体" panose="02010609060101010101" charset="-122"/>
              <a:cs typeface="Times New Roman" panose="02020603050405020304" charset="0"/>
            </a:endParaRPr>
          </a:p>
        </p:txBody>
      </p:sp>
      <p:sp>
        <p:nvSpPr>
          <p:cNvPr id="3" name="矩形标注 2"/>
          <p:cNvSpPr/>
          <p:nvPr/>
        </p:nvSpPr>
        <p:spPr>
          <a:xfrm>
            <a:off x="6848303" y="609400"/>
            <a:ext cx="2862522" cy="1155838"/>
          </a:xfrm>
          <a:prstGeom prst="wedgeRectCallout">
            <a:avLst>
              <a:gd name="adj1" fmla="val 71037"/>
              <a:gd name="adj2" fmla="val 176975"/>
            </a:avLst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dirty="0" smtClean="0">
                <a:solidFill>
                  <a:srgbClr val="002060"/>
                </a:solidFill>
                <a:latin typeface="黑体" panose="02010609060101010101" charset="-122"/>
                <a:ea typeface="黑体" panose="02010609060101010101" charset="-122"/>
              </a:rPr>
              <a:t>求电流表满偏时可变电阻的值</a:t>
            </a:r>
            <a:endParaRPr lang="zh-CN" altLang="en-US" sz="2800" dirty="0">
              <a:solidFill>
                <a:srgbClr val="00206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75" name="矩形标注 74"/>
          <p:cNvSpPr/>
          <p:nvPr/>
        </p:nvSpPr>
        <p:spPr>
          <a:xfrm>
            <a:off x="9310459" y="4903056"/>
            <a:ext cx="2811055" cy="1155838"/>
          </a:xfrm>
          <a:prstGeom prst="wedgeRectCallout">
            <a:avLst>
              <a:gd name="adj1" fmla="val -75728"/>
              <a:gd name="adj2" fmla="val -69677"/>
            </a:avLst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dirty="0" smtClean="0">
                <a:solidFill>
                  <a:srgbClr val="002060"/>
                </a:solidFill>
                <a:latin typeface="黑体" panose="02010609060101010101" charset="-122"/>
                <a:ea typeface="黑体" panose="02010609060101010101" charset="-122"/>
              </a:rPr>
              <a:t>理论根据</a:t>
            </a:r>
            <a:r>
              <a:rPr lang="en-US" altLang="zh-CN" sz="2800" dirty="0" smtClean="0">
                <a:solidFill>
                  <a:srgbClr val="002060"/>
                </a:solidFill>
                <a:latin typeface="黑体" panose="02010609060101010101" charset="-122"/>
                <a:ea typeface="黑体" panose="02010609060101010101" charset="-122"/>
              </a:rPr>
              <a:t>:</a:t>
            </a:r>
            <a:r>
              <a:rPr lang="zh-CN" altLang="en-US" sz="2800" dirty="0" smtClean="0">
                <a:solidFill>
                  <a:srgbClr val="002060"/>
                </a:solidFill>
                <a:latin typeface="黑体" panose="02010609060101010101" charset="-122"/>
                <a:ea typeface="黑体" panose="02010609060101010101" charset="-122"/>
              </a:rPr>
              <a:t>闭合电路欧姆定律</a:t>
            </a:r>
            <a:endParaRPr lang="zh-CN" altLang="en-US" sz="2800" dirty="0">
              <a:solidFill>
                <a:srgbClr val="00206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69699" name="Text Box 67"/>
          <p:cNvSpPr txBox="1">
            <a:spLocks noChangeArrowheads="1"/>
          </p:cNvSpPr>
          <p:nvPr/>
        </p:nvSpPr>
        <p:spPr bwMode="auto">
          <a:xfrm>
            <a:off x="7447040" y="5817096"/>
            <a:ext cx="2302934" cy="769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39" tIns="54419" rIns="108839" bIns="54419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4300" dirty="0">
                <a:latin typeface="Times New Roman" panose="02020603050405020304" charset="0"/>
              </a:rPr>
              <a:t>=</a:t>
            </a:r>
            <a:r>
              <a:rPr lang="en-US" altLang="zh-CN" sz="4300" dirty="0">
                <a:solidFill>
                  <a:srgbClr val="FF3300"/>
                </a:solidFill>
                <a:latin typeface="Times New Roman" panose="02020603050405020304" charset="0"/>
              </a:rPr>
              <a:t>142 </a:t>
            </a:r>
            <a:r>
              <a:rPr kumimoji="1" lang="el-GR" altLang="zh-CN" sz="4300" dirty="0">
                <a:solidFill>
                  <a:srgbClr val="FF3300"/>
                </a:solidFill>
                <a:latin typeface="Times New Roman" panose="02020603050405020304" charset="0"/>
              </a:rPr>
              <a:t>Ω</a:t>
            </a:r>
            <a:endParaRPr kumimoji="1" lang="en-US" altLang="zh-CN" sz="4300" dirty="0">
              <a:solidFill>
                <a:srgbClr val="FF3300"/>
              </a:solidFill>
              <a:latin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bldLvl="0" animBg="1"/>
      <p:bldP spid="3" grpId="0" bldLvl="0" animBg="1"/>
      <p:bldP spid="75" grpId="0" bldLvl="0" animBg="1"/>
      <p:bldP spid="696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3"/>
          <p:cNvGrpSpPr/>
          <p:nvPr/>
        </p:nvGrpSpPr>
        <p:grpSpPr bwMode="auto">
          <a:xfrm>
            <a:off x="6765926" y="851418"/>
            <a:ext cx="4650316" cy="3839051"/>
            <a:chOff x="3408" y="1056"/>
            <a:chExt cx="2112" cy="2208"/>
          </a:xfrm>
        </p:grpSpPr>
        <p:sp>
          <p:nvSpPr>
            <p:cNvPr id="14366" name="Rectangle 4"/>
            <p:cNvSpPr>
              <a:spLocks noChangeArrowheads="1"/>
            </p:cNvSpPr>
            <p:nvPr/>
          </p:nvSpPr>
          <p:spPr bwMode="auto">
            <a:xfrm>
              <a:off x="3408" y="1056"/>
              <a:ext cx="2112" cy="2208"/>
            </a:xfrm>
            <a:prstGeom prst="rect">
              <a:avLst/>
            </a:prstGeom>
            <a:solidFill>
              <a:schemeClr val="bg1">
                <a:alpha val="79999"/>
              </a:schemeClr>
            </a:solidFill>
            <a:ln w="3175" algn="ctr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grpSp>
          <p:nvGrpSpPr>
            <p:cNvPr id="14367" name="Group 5"/>
            <p:cNvGrpSpPr/>
            <p:nvPr/>
          </p:nvGrpSpPr>
          <p:grpSpPr bwMode="auto">
            <a:xfrm>
              <a:off x="3552" y="1248"/>
              <a:ext cx="1872" cy="1680"/>
              <a:chOff x="3552" y="1248"/>
              <a:chExt cx="1872" cy="1680"/>
            </a:xfrm>
          </p:grpSpPr>
          <p:sp>
            <p:nvSpPr>
              <p:cNvPr id="14368" name="Text Box 6"/>
              <p:cNvSpPr txBox="1">
                <a:spLocks noChangeArrowheads="1"/>
              </p:cNvSpPr>
              <p:nvPr/>
            </p:nvSpPr>
            <p:spPr bwMode="auto">
              <a:xfrm>
                <a:off x="4487" y="1248"/>
                <a:ext cx="157" cy="2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3300" i="1">
                    <a:latin typeface="Times New Roman" panose="02020603050405020304" charset="0"/>
                    <a:ea typeface="楷体_GB2312" pitchFamily="49" charset="-122"/>
                  </a:rPr>
                  <a:t>r</a:t>
                </a:r>
                <a:endParaRPr lang="en-US" altLang="zh-CN" sz="3300" i="1">
                  <a:latin typeface="Times New Roman" panose="02020603050405020304" charset="0"/>
                  <a:ea typeface="楷体_GB2312" pitchFamily="49" charset="-122"/>
                </a:endParaRPr>
              </a:p>
            </p:txBody>
          </p:sp>
          <p:grpSp>
            <p:nvGrpSpPr>
              <p:cNvPr id="14369" name="Group 7"/>
              <p:cNvGrpSpPr/>
              <p:nvPr/>
            </p:nvGrpSpPr>
            <p:grpSpPr bwMode="auto">
              <a:xfrm>
                <a:off x="3552" y="1296"/>
                <a:ext cx="1872" cy="1632"/>
                <a:chOff x="3408" y="1296"/>
                <a:chExt cx="1872" cy="1632"/>
              </a:xfrm>
            </p:grpSpPr>
            <p:grpSp>
              <p:nvGrpSpPr>
                <p:cNvPr id="14370" name="Group 8"/>
                <p:cNvGrpSpPr/>
                <p:nvPr/>
              </p:nvGrpSpPr>
              <p:grpSpPr bwMode="auto">
                <a:xfrm>
                  <a:off x="3408" y="1440"/>
                  <a:ext cx="1872" cy="1488"/>
                  <a:chOff x="3408" y="1440"/>
                  <a:chExt cx="1872" cy="1488"/>
                </a:xfrm>
              </p:grpSpPr>
              <p:sp>
                <p:nvSpPr>
                  <p:cNvPr id="14375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3552" y="1584"/>
                    <a:ext cx="672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376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4224" y="1440"/>
                    <a:ext cx="0" cy="288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377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4320" y="1488"/>
                    <a:ext cx="0" cy="192"/>
                  </a:xfrm>
                  <a:prstGeom prst="line">
                    <a:avLst/>
                  </a:prstGeom>
                  <a:noFill/>
                  <a:ln w="762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378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4320" y="1584"/>
                    <a:ext cx="624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379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3552" y="1584"/>
                    <a:ext cx="0" cy="33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380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920"/>
                    <a:ext cx="288" cy="288"/>
                  </a:xfrm>
                  <a:prstGeom prst="ellipse">
                    <a:avLst/>
                  </a:prstGeom>
                  <a:solidFill>
                    <a:srgbClr val="FFFFCC">
                      <a:alpha val="79999"/>
                    </a:srgbClr>
                  </a:solidFill>
                  <a:ln w="38100" algn="ctr">
                    <a:solidFill>
                      <a:schemeClr val="tx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Calibri" panose="020F0502020204030204" charset="0"/>
                    </a:endParaRPr>
                  </a:p>
                </p:txBody>
              </p:sp>
              <p:sp>
                <p:nvSpPr>
                  <p:cNvPr id="14381" name="Line 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52" y="1968"/>
                    <a:ext cx="0" cy="192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382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3552" y="2208"/>
                    <a:ext cx="0" cy="624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383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3552" y="2832"/>
                    <a:ext cx="28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384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4944" y="1584"/>
                    <a:ext cx="0" cy="384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385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4896" y="1968"/>
                    <a:ext cx="96" cy="336"/>
                  </a:xfrm>
                  <a:prstGeom prst="rect">
                    <a:avLst/>
                  </a:prstGeom>
                  <a:solidFill>
                    <a:srgbClr val="FFFFCC">
                      <a:alpha val="79999"/>
                    </a:srgbClr>
                  </a:solidFill>
                  <a:ln w="38100" algn="ctr">
                    <a:solidFill>
                      <a:schemeClr val="tx1"/>
                    </a:solidFill>
                    <a:miter lim="800000"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Calibri" panose="020F0502020204030204" charset="0"/>
                    </a:endParaRPr>
                  </a:p>
                </p:txBody>
              </p:sp>
              <p:sp>
                <p:nvSpPr>
                  <p:cNvPr id="14386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4944" y="2304"/>
                    <a:ext cx="0" cy="528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387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4608" y="2832"/>
                    <a:ext cx="33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388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4944" y="1776"/>
                    <a:ext cx="33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389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5280" y="1776"/>
                    <a:ext cx="0" cy="33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390" name="Line 2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992" y="2112"/>
                    <a:ext cx="28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391" name="Oval 25"/>
                  <p:cNvSpPr>
                    <a:spLocks noChangeArrowheads="1"/>
                  </p:cNvSpPr>
                  <p:nvPr/>
                </p:nvSpPr>
                <p:spPr bwMode="auto">
                  <a:xfrm>
                    <a:off x="3840" y="2784"/>
                    <a:ext cx="96" cy="96"/>
                  </a:xfrm>
                  <a:prstGeom prst="ellipse">
                    <a:avLst/>
                  </a:prstGeom>
                  <a:solidFill>
                    <a:srgbClr val="FFFFCC">
                      <a:alpha val="79999"/>
                    </a:srgbClr>
                  </a:solidFill>
                  <a:ln w="38100" algn="ctr">
                    <a:solidFill>
                      <a:schemeClr val="tx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Calibri" panose="020F0502020204030204" charset="0"/>
                    </a:endParaRPr>
                  </a:p>
                </p:txBody>
              </p:sp>
              <p:sp>
                <p:nvSpPr>
                  <p:cNvPr id="14392" name="Oval 26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2784"/>
                    <a:ext cx="96" cy="96"/>
                  </a:xfrm>
                  <a:prstGeom prst="ellipse">
                    <a:avLst/>
                  </a:prstGeom>
                  <a:solidFill>
                    <a:srgbClr val="FFFFCC">
                      <a:alpha val="79999"/>
                    </a:srgbClr>
                  </a:solidFill>
                  <a:ln w="38100" algn="ctr">
                    <a:solidFill>
                      <a:schemeClr val="tx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Calibri" panose="020F0502020204030204" charset="0"/>
                    </a:endParaRPr>
                  </a:p>
                </p:txBody>
              </p:sp>
              <p:sp>
                <p:nvSpPr>
                  <p:cNvPr id="14393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840" y="2736"/>
                    <a:ext cx="96" cy="192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4394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512" y="2736"/>
                    <a:ext cx="96" cy="192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4371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3825" y="2496"/>
                  <a:ext cx="199" cy="2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3300" i="1">
                      <a:latin typeface="Times New Roman" panose="02020603050405020304" charset="0"/>
                      <a:ea typeface="楷体_GB2312" pitchFamily="49" charset="-122"/>
                    </a:rPr>
                    <a:t>A</a:t>
                  </a:r>
                  <a:endParaRPr lang="en-US" altLang="zh-CN" sz="3300" i="1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  <p:sp>
              <p:nvSpPr>
                <p:cNvPr id="14372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4497" y="2496"/>
                  <a:ext cx="199" cy="2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3300" i="1">
                      <a:latin typeface="Times New Roman" panose="02020603050405020304" charset="0"/>
                      <a:ea typeface="楷体_GB2312" pitchFamily="49" charset="-122"/>
                    </a:rPr>
                    <a:t>B</a:t>
                  </a:r>
                  <a:endParaRPr lang="en-US" altLang="zh-CN" sz="3300" i="1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  <p:sp>
              <p:nvSpPr>
                <p:cNvPr id="14373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3969" y="1296"/>
                  <a:ext cx="199" cy="2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3300" i="1">
                      <a:latin typeface="Times New Roman" panose="02020603050405020304" charset="0"/>
                      <a:ea typeface="楷体_GB2312" pitchFamily="49" charset="-122"/>
                    </a:rPr>
                    <a:t>E</a:t>
                  </a:r>
                  <a:endParaRPr lang="en-US" altLang="zh-CN" sz="3300" i="1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  <p:sp>
              <p:nvSpPr>
                <p:cNvPr id="14374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4536" y="2016"/>
                  <a:ext cx="294" cy="2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3300" i="1">
                      <a:latin typeface="Times New Roman" panose="02020603050405020304" charset="0"/>
                      <a:ea typeface="楷体_GB2312" pitchFamily="49" charset="-122"/>
                    </a:rPr>
                    <a:t>  R</a:t>
                  </a:r>
                  <a:endParaRPr lang="en-US" altLang="zh-CN" sz="3300" i="1" baseline="-25000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</p:grpSp>
        </p:grpSp>
      </p:grpSp>
      <p:sp>
        <p:nvSpPr>
          <p:cNvPr id="70689" name="Rectangle 33"/>
          <p:cNvSpPr>
            <a:spLocks noChangeArrowheads="1"/>
          </p:cNvSpPr>
          <p:nvPr/>
        </p:nvSpPr>
        <p:spPr bwMode="auto">
          <a:xfrm>
            <a:off x="340360" y="3034030"/>
            <a:ext cx="6196965" cy="1769745"/>
          </a:xfrm>
          <a:prstGeom prst="rect">
            <a:avLst/>
          </a:prstGeom>
          <a:solidFill>
            <a:srgbClr val="FFFFFF">
              <a:alpha val="79999"/>
            </a:srgbClr>
          </a:solidFill>
          <a:ln>
            <a:noFill/>
          </a:ln>
        </p:spPr>
        <p:txBody>
          <a:bodyPr wrap="square" lIns="108839" tIns="54419" rIns="108839" bIns="54419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(2)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调到满偏后保持</a:t>
            </a:r>
            <a:r>
              <a:rPr kumimoji="1" lang="en-US" altLang="zh-CN" sz="24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R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的值不变，在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、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间接一个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150</a:t>
            </a:r>
            <a:r>
              <a:rPr kumimoji="1" lang="el-GR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Ω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的电阻</a:t>
            </a:r>
            <a:r>
              <a:rPr kumimoji="1" lang="en-US" altLang="zh-CN" sz="24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R</a:t>
            </a:r>
            <a:r>
              <a:rPr kumimoji="1" lang="en-US" altLang="zh-CN" sz="2400" baseline="-250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0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，电流表指针指着多少刻度的位置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?</a:t>
            </a:r>
            <a:endParaRPr kumimoji="1" lang="en-US" altLang="zh-CN" sz="2400" dirty="0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grpSp>
        <p:nvGrpSpPr>
          <p:cNvPr id="6" name="Group 34"/>
          <p:cNvGrpSpPr/>
          <p:nvPr/>
        </p:nvGrpSpPr>
        <p:grpSpPr bwMode="auto">
          <a:xfrm>
            <a:off x="8173508" y="3907976"/>
            <a:ext cx="1445684" cy="584032"/>
            <a:chOff x="2599" y="5018"/>
            <a:chExt cx="683" cy="368"/>
          </a:xfrm>
        </p:grpSpPr>
        <p:sp>
          <p:nvSpPr>
            <p:cNvPr id="14362" name="Line 35"/>
            <p:cNvSpPr>
              <a:spLocks noChangeShapeType="1"/>
            </p:cNvSpPr>
            <p:nvPr/>
          </p:nvSpPr>
          <p:spPr bwMode="auto">
            <a:xfrm flipV="1">
              <a:off x="2599" y="5040"/>
              <a:ext cx="133" cy="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63" name="Rectangle 36"/>
            <p:cNvSpPr>
              <a:spLocks noChangeArrowheads="1"/>
            </p:cNvSpPr>
            <p:nvPr/>
          </p:nvSpPr>
          <p:spPr bwMode="auto">
            <a:xfrm>
              <a:off x="2732" y="5018"/>
              <a:ext cx="395" cy="55"/>
            </a:xfrm>
            <a:prstGeom prst="rect">
              <a:avLst/>
            </a:prstGeom>
            <a:solidFill>
              <a:srgbClr val="FFFFCC">
                <a:alpha val="79999"/>
              </a:srgbClr>
            </a:solidFill>
            <a:ln w="19050" algn="ctr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14364" name="Line 37"/>
            <p:cNvSpPr>
              <a:spLocks noChangeShapeType="1"/>
            </p:cNvSpPr>
            <p:nvPr/>
          </p:nvSpPr>
          <p:spPr bwMode="auto">
            <a:xfrm flipV="1">
              <a:off x="3127" y="5025"/>
              <a:ext cx="15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65" name="Text Box 38"/>
            <p:cNvSpPr txBox="1">
              <a:spLocks noChangeArrowheads="1"/>
            </p:cNvSpPr>
            <p:nvPr/>
          </p:nvSpPr>
          <p:spPr bwMode="auto">
            <a:xfrm>
              <a:off x="2686" y="5073"/>
              <a:ext cx="384" cy="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zh-CN" sz="3300" i="1">
                  <a:latin typeface="Times New Roman" panose="02020603050405020304" charset="0"/>
                  <a:ea typeface="楷体_GB2312" pitchFamily="49" charset="-122"/>
                </a:rPr>
                <a:t>R</a:t>
              </a:r>
              <a:r>
                <a:rPr lang="en-US" altLang="zh-CN" sz="3300" baseline="-25000">
                  <a:latin typeface="Times New Roman" panose="02020603050405020304" charset="0"/>
                  <a:ea typeface="楷体_GB2312" pitchFamily="49" charset="-122"/>
                </a:rPr>
                <a:t>0</a:t>
              </a:r>
              <a:r>
                <a:rPr lang="en-US" altLang="zh-CN" sz="3300" i="1" baseline="-25000">
                  <a:latin typeface="Times New Roman" panose="02020603050405020304" charset="0"/>
                  <a:ea typeface="楷体_GB2312" pitchFamily="49" charset="-122"/>
                </a:rPr>
                <a:t>      </a:t>
              </a:r>
              <a:endParaRPr lang="en-US" altLang="zh-CN" sz="3300" i="1" baseline="-25000">
                <a:latin typeface="Times New Roman" panose="02020603050405020304" charset="0"/>
                <a:ea typeface="楷体_GB2312" pitchFamily="49" charset="-122"/>
              </a:endParaRPr>
            </a:p>
          </p:txBody>
        </p:sp>
      </p:grpSp>
      <p:sp>
        <p:nvSpPr>
          <p:cNvPr id="70695" name="AutoShape 39"/>
          <p:cNvSpPr>
            <a:spLocks noChangeArrowheads="1"/>
          </p:cNvSpPr>
          <p:nvPr/>
        </p:nvSpPr>
        <p:spPr bwMode="auto">
          <a:xfrm>
            <a:off x="7947026" y="4507961"/>
            <a:ext cx="2336800" cy="609424"/>
          </a:xfrm>
          <a:prstGeom prst="wedgeRoundRectCallout">
            <a:avLst>
              <a:gd name="adj1" fmla="val -18296"/>
              <a:gd name="adj2" fmla="val -151042"/>
              <a:gd name="adj3" fmla="val 16667"/>
            </a:avLst>
          </a:prstGeom>
          <a:solidFill>
            <a:srgbClr val="FFFFCC">
              <a:alpha val="79999"/>
            </a:srgbClr>
          </a:solidFill>
          <a:ln w="19050" algn="ctr">
            <a:solidFill>
              <a:schemeClr val="tx1"/>
            </a:solidFill>
            <a:miter lim="800000"/>
          </a:ln>
        </p:spPr>
        <p:txBody>
          <a:bodyPr lIns="108839" tIns="54419" rIns="108839" bIns="54419"/>
          <a:lstStyle/>
          <a:p>
            <a:pPr algn="ctr">
              <a:spcBef>
                <a:spcPct val="20000"/>
              </a:spcBef>
            </a:pPr>
            <a:r>
              <a:rPr lang="zh-CN" altLang="en-US" sz="3300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中值电阻</a:t>
            </a:r>
            <a:endParaRPr lang="zh-CN" altLang="en-US" sz="3300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4342" name="Rectangle 41"/>
          <p:cNvSpPr>
            <a:spLocks noChangeArrowheads="1"/>
          </p:cNvSpPr>
          <p:nvPr/>
        </p:nvSpPr>
        <p:spPr bwMode="auto">
          <a:xfrm>
            <a:off x="129540" y="1268730"/>
            <a:ext cx="6407785" cy="1769745"/>
          </a:xfrm>
          <a:prstGeom prst="rect">
            <a:avLst/>
          </a:prstGeom>
          <a:solidFill>
            <a:srgbClr val="FFFFFF">
              <a:alpha val="79999"/>
            </a:srgbClr>
          </a:solidFill>
          <a:ln>
            <a:noFill/>
          </a:ln>
        </p:spPr>
        <p:txBody>
          <a:bodyPr wrap="square" lIns="108839" tIns="54419" rIns="108839" bIns="54419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如图电源的电动势</a:t>
            </a:r>
            <a:r>
              <a:rPr kumimoji="1" lang="en-US" altLang="zh-CN" sz="24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E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=1.5V,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内阻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r=0.5</a:t>
            </a:r>
            <a:r>
              <a:rPr kumimoji="1" lang="el-GR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Ω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电流表满偏电流</a:t>
            </a:r>
            <a:r>
              <a:rPr kumimoji="1" lang="en-US" altLang="zh-CN" sz="2400" i="1" dirty="0" err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I</a:t>
            </a:r>
            <a:r>
              <a:rPr kumimoji="1" lang="en-US" altLang="zh-CN" sz="2400" baseline="-25000" dirty="0" err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g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=10 mA,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电流表电阻</a:t>
            </a:r>
            <a:r>
              <a:rPr kumimoji="1" lang="en-US" altLang="zh-CN" sz="2400" i="1" dirty="0" err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R</a:t>
            </a:r>
            <a:r>
              <a:rPr kumimoji="1" lang="en-US" altLang="zh-CN" sz="2400" baseline="-25000" dirty="0" err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g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=7.5</a:t>
            </a:r>
            <a:r>
              <a:rPr kumimoji="1" lang="el-GR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Ω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,A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、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为接线柱。</a:t>
            </a:r>
            <a:endParaRPr kumimoji="1" lang="zh-CN" altLang="en-US" sz="2400" dirty="0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grpSp>
        <p:nvGrpSpPr>
          <p:cNvPr id="7" name="Group 43"/>
          <p:cNvGrpSpPr/>
          <p:nvPr/>
        </p:nvGrpSpPr>
        <p:grpSpPr bwMode="auto">
          <a:xfrm>
            <a:off x="3907061" y="5235935"/>
            <a:ext cx="4320117" cy="1161713"/>
            <a:chOff x="612" y="1570"/>
            <a:chExt cx="2041" cy="732"/>
          </a:xfrm>
        </p:grpSpPr>
        <p:sp>
          <p:nvSpPr>
            <p:cNvPr id="14348" name="AutoShape 44"/>
            <p:cNvSpPr>
              <a:spLocks noChangeAspect="1" noChangeArrowheads="1" noTextEdit="1"/>
            </p:cNvSpPr>
            <p:nvPr/>
          </p:nvSpPr>
          <p:spPr bwMode="auto">
            <a:xfrm>
              <a:off x="612" y="1570"/>
              <a:ext cx="2041" cy="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49" name="Line 45"/>
            <p:cNvSpPr>
              <a:spLocks noChangeShapeType="1"/>
            </p:cNvSpPr>
            <p:nvPr/>
          </p:nvSpPr>
          <p:spPr bwMode="auto">
            <a:xfrm flipV="1">
              <a:off x="1086" y="1888"/>
              <a:ext cx="1522" cy="1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50" name="Rectangle 46"/>
            <p:cNvSpPr>
              <a:spLocks noChangeArrowheads="1"/>
            </p:cNvSpPr>
            <p:nvPr/>
          </p:nvSpPr>
          <p:spPr bwMode="auto">
            <a:xfrm>
              <a:off x="2083" y="2069"/>
              <a:ext cx="54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b="1">
                  <a:solidFill>
                    <a:srgbClr val="000000"/>
                  </a:solidFill>
                  <a:latin typeface="Times New Roman" panose="02020603050405020304" charset="0"/>
                </a:rPr>
                <a:t>1</a:t>
              </a:r>
              <a:endParaRPr lang="en-US" altLang="zh-CN" b="1">
                <a:latin typeface="Calibri" panose="020F0502020204030204" charset="0"/>
              </a:endParaRPr>
            </a:p>
          </p:txBody>
        </p:sp>
        <p:sp>
          <p:nvSpPr>
            <p:cNvPr id="14351" name="Rectangle 47"/>
            <p:cNvSpPr>
              <a:spLocks noChangeArrowheads="1"/>
            </p:cNvSpPr>
            <p:nvPr/>
          </p:nvSpPr>
          <p:spPr bwMode="auto">
            <a:xfrm>
              <a:off x="1927" y="1933"/>
              <a:ext cx="121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3700" i="1">
                  <a:solidFill>
                    <a:srgbClr val="000000"/>
                  </a:solidFill>
                </a:rPr>
                <a:t>R</a:t>
              </a:r>
              <a:endParaRPr lang="en-US" altLang="zh-CN" b="1">
                <a:latin typeface="Calibri" panose="020F0502020204030204" charset="0"/>
              </a:endParaRPr>
            </a:p>
          </p:txBody>
        </p:sp>
        <p:sp>
          <p:nvSpPr>
            <p:cNvPr id="14352" name="Rectangle 48"/>
            <p:cNvSpPr>
              <a:spLocks noChangeArrowheads="1"/>
            </p:cNvSpPr>
            <p:nvPr/>
          </p:nvSpPr>
          <p:spPr bwMode="auto">
            <a:xfrm>
              <a:off x="1554" y="1939"/>
              <a:ext cx="76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3700" i="1">
                  <a:solidFill>
                    <a:srgbClr val="000000"/>
                  </a:solidFill>
                </a:rPr>
                <a:t>r</a:t>
              </a:r>
              <a:endParaRPr lang="en-US" altLang="zh-CN" b="1">
                <a:latin typeface="Calibri" panose="020F0502020204030204" charset="0"/>
              </a:endParaRPr>
            </a:p>
          </p:txBody>
        </p:sp>
        <p:sp>
          <p:nvSpPr>
            <p:cNvPr id="14353" name="Rectangle 49"/>
            <p:cNvSpPr>
              <a:spLocks noChangeArrowheads="1"/>
            </p:cNvSpPr>
            <p:nvPr/>
          </p:nvSpPr>
          <p:spPr bwMode="auto">
            <a:xfrm>
              <a:off x="1115" y="1939"/>
              <a:ext cx="195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3700" i="1" dirty="0" err="1" smtClean="0">
                  <a:solidFill>
                    <a:srgbClr val="000000"/>
                  </a:solidFill>
                </a:rPr>
                <a:t>R</a:t>
              </a:r>
              <a:r>
                <a:rPr lang="en-US" altLang="zh-CN" sz="3700" i="1" baseline="-25000" dirty="0" err="1" smtClean="0">
                  <a:solidFill>
                    <a:srgbClr val="000000"/>
                  </a:solidFill>
                </a:rPr>
                <a:t>g</a:t>
              </a:r>
              <a:endParaRPr lang="en-US" altLang="zh-CN" b="1" baseline="-25000" dirty="0">
                <a:latin typeface="Calibri" panose="020F0502020204030204" charset="0"/>
              </a:endParaRPr>
            </a:p>
          </p:txBody>
        </p:sp>
        <p:sp>
          <p:nvSpPr>
            <p:cNvPr id="14354" name="Rectangle 50"/>
            <p:cNvSpPr>
              <a:spLocks noChangeArrowheads="1"/>
            </p:cNvSpPr>
            <p:nvPr/>
          </p:nvSpPr>
          <p:spPr bwMode="auto">
            <a:xfrm>
              <a:off x="1717" y="1585"/>
              <a:ext cx="108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3700" i="1">
                  <a:solidFill>
                    <a:srgbClr val="000000"/>
                  </a:solidFill>
                </a:rPr>
                <a:t>E</a:t>
              </a:r>
              <a:endParaRPr lang="en-US" altLang="zh-CN" b="1">
                <a:latin typeface="Calibri" panose="020F0502020204030204" charset="0"/>
              </a:endParaRPr>
            </a:p>
          </p:txBody>
        </p:sp>
        <p:sp>
          <p:nvSpPr>
            <p:cNvPr id="14355" name="Rectangle 51"/>
            <p:cNvSpPr>
              <a:spLocks noChangeArrowheads="1"/>
            </p:cNvSpPr>
            <p:nvPr/>
          </p:nvSpPr>
          <p:spPr bwMode="auto">
            <a:xfrm>
              <a:off x="664" y="1743"/>
              <a:ext cx="147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3700" i="1" dirty="0">
                  <a:solidFill>
                    <a:srgbClr val="000000"/>
                  </a:solidFill>
                  <a:latin typeface="Times New Roman" panose="02020603050405020304" charset="0"/>
                  <a:cs typeface="Times New Roman" panose="02020603050405020304" charset="0"/>
                </a:rPr>
                <a:t>I</a:t>
              </a:r>
              <a:r>
                <a:rPr lang="en-US" altLang="zh-CN" sz="3700" baseline="-25000" dirty="0">
                  <a:solidFill>
                    <a:srgbClr val="000000"/>
                  </a:solidFill>
                </a:rPr>
                <a:t>0</a:t>
              </a:r>
              <a:endParaRPr lang="en-US" altLang="zh-CN" sz="3700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14356" name="Rectangle 52"/>
            <p:cNvSpPr>
              <a:spLocks noChangeArrowheads="1"/>
            </p:cNvSpPr>
            <p:nvPr/>
          </p:nvSpPr>
          <p:spPr bwMode="auto">
            <a:xfrm>
              <a:off x="1729" y="1911"/>
              <a:ext cx="122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3700">
                  <a:solidFill>
                    <a:srgbClr val="000000"/>
                  </a:solidFill>
                  <a:latin typeface="Symbol" panose="05050102010706020507" pitchFamily="18" charset="2"/>
                </a:rPr>
                <a:t>+</a:t>
              </a:r>
              <a:endParaRPr lang="en-US" altLang="zh-CN" b="1">
                <a:latin typeface="Calibri" panose="020F0502020204030204" charset="0"/>
              </a:endParaRPr>
            </a:p>
          </p:txBody>
        </p:sp>
        <p:sp>
          <p:nvSpPr>
            <p:cNvPr id="14357" name="Rectangle 53"/>
            <p:cNvSpPr>
              <a:spLocks noChangeArrowheads="1"/>
            </p:cNvSpPr>
            <p:nvPr/>
          </p:nvSpPr>
          <p:spPr bwMode="auto">
            <a:xfrm>
              <a:off x="1343" y="1911"/>
              <a:ext cx="122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3700" dirty="0">
                  <a:solidFill>
                    <a:srgbClr val="000000"/>
                  </a:solidFill>
                  <a:latin typeface="Symbol" panose="05050102010706020507" pitchFamily="18" charset="2"/>
                </a:rPr>
                <a:t>+</a:t>
              </a:r>
              <a:endParaRPr lang="en-US" altLang="zh-CN" b="1" dirty="0">
                <a:latin typeface="Calibri" panose="020F0502020204030204" charset="0"/>
              </a:endParaRPr>
            </a:p>
          </p:txBody>
        </p:sp>
        <p:sp>
          <p:nvSpPr>
            <p:cNvPr id="14358" name="Rectangle 54"/>
            <p:cNvSpPr>
              <a:spLocks noChangeArrowheads="1"/>
            </p:cNvSpPr>
            <p:nvPr/>
          </p:nvSpPr>
          <p:spPr bwMode="auto">
            <a:xfrm>
              <a:off x="884" y="1725"/>
              <a:ext cx="227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altLang="zh-CN" sz="370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</a:rPr>
                <a:t>=</a:t>
              </a:r>
              <a:endParaRPr lang="en-US" altLang="zh-CN" b="1">
                <a:latin typeface="楷体_GB2312" pitchFamily="49" charset="-122"/>
                <a:ea typeface="楷体_GB2312" pitchFamily="49" charset="-122"/>
              </a:endParaRPr>
            </a:p>
          </p:txBody>
        </p:sp>
        <p:sp>
          <p:nvSpPr>
            <p:cNvPr id="14360" name="Rectangle 56"/>
            <p:cNvSpPr>
              <a:spLocks noChangeArrowheads="1"/>
            </p:cNvSpPr>
            <p:nvPr/>
          </p:nvSpPr>
          <p:spPr bwMode="auto">
            <a:xfrm>
              <a:off x="2352" y="1933"/>
              <a:ext cx="194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3700" i="1" dirty="0">
                  <a:solidFill>
                    <a:srgbClr val="000000"/>
                  </a:solidFill>
                </a:rPr>
                <a:t>R</a:t>
              </a:r>
              <a:r>
                <a:rPr lang="en-US" altLang="zh-CN" sz="3700" baseline="-25000" dirty="0">
                  <a:solidFill>
                    <a:srgbClr val="000000"/>
                  </a:solidFill>
                </a:rPr>
                <a:t>0</a:t>
              </a:r>
              <a:endParaRPr lang="en-US" altLang="zh-CN" sz="3700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14361" name="Rectangle 57"/>
            <p:cNvSpPr>
              <a:spLocks noChangeArrowheads="1"/>
            </p:cNvSpPr>
            <p:nvPr/>
          </p:nvSpPr>
          <p:spPr bwMode="auto">
            <a:xfrm>
              <a:off x="2154" y="1933"/>
              <a:ext cx="122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zh-CN" sz="3700">
                  <a:solidFill>
                    <a:srgbClr val="000000"/>
                  </a:solidFill>
                  <a:latin typeface="Symbol" panose="05050102010706020507" pitchFamily="18" charset="2"/>
                </a:rPr>
                <a:t>+</a:t>
              </a:r>
              <a:endParaRPr lang="en-US" altLang="zh-CN" b="1">
                <a:latin typeface="Calibri" panose="020F0502020204030204" charset="0"/>
              </a:endParaRPr>
            </a:p>
          </p:txBody>
        </p:sp>
      </p:grpSp>
      <p:sp>
        <p:nvSpPr>
          <p:cNvPr id="70714" name="Text Box 58"/>
          <p:cNvSpPr txBox="1">
            <a:spLocks noChangeArrowheads="1"/>
          </p:cNvSpPr>
          <p:nvPr/>
        </p:nvSpPr>
        <p:spPr bwMode="auto">
          <a:xfrm>
            <a:off x="8131928" y="5389878"/>
            <a:ext cx="2302934" cy="769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839" tIns="54419" rIns="108839" bIns="54419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4300" dirty="0">
                <a:latin typeface="Times New Roman" panose="02020603050405020304" charset="0"/>
              </a:rPr>
              <a:t>=</a:t>
            </a:r>
            <a:r>
              <a:rPr lang="en-US" altLang="zh-CN" sz="4300" dirty="0">
                <a:solidFill>
                  <a:srgbClr val="FF3300"/>
                </a:solidFill>
                <a:latin typeface="Times New Roman" panose="02020603050405020304" charset="0"/>
              </a:rPr>
              <a:t>5mA</a:t>
            </a:r>
            <a:endParaRPr kumimoji="1" lang="en-US" altLang="zh-CN" sz="4300" dirty="0">
              <a:solidFill>
                <a:srgbClr val="FF3300"/>
              </a:solidFill>
              <a:latin typeface="Times New Roman" panose="02020603050405020304" charset="0"/>
            </a:endParaRPr>
          </a:p>
        </p:txBody>
      </p:sp>
      <p:sp>
        <p:nvSpPr>
          <p:cNvPr id="61" name="矩形标注 60"/>
          <p:cNvSpPr/>
          <p:nvPr/>
        </p:nvSpPr>
        <p:spPr>
          <a:xfrm>
            <a:off x="129568" y="5077386"/>
            <a:ext cx="3635568" cy="1352645"/>
          </a:xfrm>
          <a:prstGeom prst="wedgeRectCallout">
            <a:avLst>
              <a:gd name="adj1" fmla="val -572"/>
              <a:gd name="adj2" fmla="val -90248"/>
            </a:avLst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CN" altLang="en-US" sz="2800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利用闭合电路欧姆定律计算电路中的电流</a:t>
            </a:r>
            <a:endParaRPr lang="zh-CN" altLang="en-US" sz="28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74" name="Rectangle 2"/>
          <p:cNvSpPr>
            <a:spLocks noChangeArrowheads="1"/>
          </p:cNvSpPr>
          <p:nvPr/>
        </p:nvSpPr>
        <p:spPr bwMode="auto">
          <a:xfrm>
            <a:off x="129509" y="431521"/>
            <a:ext cx="6953250" cy="753745"/>
          </a:xfrm>
          <a:prstGeom prst="rect">
            <a:avLst/>
          </a:prstGeom>
          <a:solidFill>
            <a:srgbClr val="FFFFFF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lgDash"/>
                <a:miter lim="800000"/>
                <a:headEnd/>
                <a:tailEnd/>
              </a14:hiddenLine>
            </a:ext>
          </a:extLst>
        </p:spPr>
        <p:txBody>
          <a:bodyPr lIns="108839" tIns="54419" rIns="108839" bIns="54419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cap="all" dirty="0" smtClean="0">
                <a:solidFill>
                  <a:schemeClr val="accent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隶书" pitchFamily="49" charset="-122"/>
                <a:ea typeface="隶书" pitchFamily="49" charset="-122"/>
                <a:sym typeface="+mn-ea"/>
              </a:rPr>
              <a:t>问题探究：</a:t>
            </a:r>
            <a:r>
              <a:rPr kumimoji="1" lang="zh-CN" altLang="en-US" sz="2800" dirty="0">
                <a:solidFill>
                  <a:srgbClr val="FF0000"/>
                </a:solidFill>
                <a:ea typeface="黑体" panose="02010609060101010101" charset="-122"/>
                <a:cs typeface="Times New Roman" panose="02020603050405020304" charset="0"/>
              </a:rPr>
              <a:t>如何把电流表改装成欧姆表</a:t>
            </a:r>
            <a:r>
              <a:rPr kumimoji="1" lang="en-US" altLang="zh-CN" sz="2800" dirty="0">
                <a:solidFill>
                  <a:srgbClr val="FF0000"/>
                </a:solidFill>
                <a:ea typeface="黑体" panose="02010609060101010101" charset="-122"/>
                <a:cs typeface="Times New Roman" panose="02020603050405020304" charset="0"/>
              </a:rPr>
              <a:t>?</a:t>
            </a:r>
            <a:endParaRPr kumimoji="1" lang="en-US" altLang="zh-CN" sz="2800" dirty="0">
              <a:solidFill>
                <a:srgbClr val="FF0000"/>
              </a:solidFill>
              <a:ea typeface="黑体" panose="02010609060101010101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0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0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0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0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0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0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70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95" grpId="0" bldLvl="0" animBg="1"/>
      <p:bldP spid="70714" grpId="0"/>
      <p:bldP spid="61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" name="Group 3"/>
          <p:cNvGrpSpPr/>
          <p:nvPr/>
        </p:nvGrpSpPr>
        <p:grpSpPr bwMode="auto">
          <a:xfrm>
            <a:off x="7348856" y="648859"/>
            <a:ext cx="4210049" cy="3475620"/>
            <a:chOff x="3408" y="1056"/>
            <a:chExt cx="2112" cy="2208"/>
          </a:xfrm>
        </p:grpSpPr>
        <p:sp>
          <p:nvSpPr>
            <p:cNvPr id="2064" name="Rectangle 4"/>
            <p:cNvSpPr>
              <a:spLocks noChangeArrowheads="1"/>
            </p:cNvSpPr>
            <p:nvPr/>
          </p:nvSpPr>
          <p:spPr bwMode="auto">
            <a:xfrm>
              <a:off x="3408" y="1056"/>
              <a:ext cx="2112" cy="2208"/>
            </a:xfrm>
            <a:prstGeom prst="rect">
              <a:avLst/>
            </a:prstGeom>
            <a:solidFill>
              <a:schemeClr val="bg1">
                <a:alpha val="79999"/>
              </a:schemeClr>
            </a:solidFill>
            <a:ln w="3175" algn="ctr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grpSp>
          <p:nvGrpSpPr>
            <p:cNvPr id="2065" name="Group 5"/>
            <p:cNvGrpSpPr/>
            <p:nvPr/>
          </p:nvGrpSpPr>
          <p:grpSpPr bwMode="auto">
            <a:xfrm>
              <a:off x="3552" y="1248"/>
              <a:ext cx="1872" cy="1680"/>
              <a:chOff x="3552" y="1248"/>
              <a:chExt cx="1872" cy="1680"/>
            </a:xfrm>
          </p:grpSpPr>
          <p:sp>
            <p:nvSpPr>
              <p:cNvPr id="2066" name="Text Box 6"/>
              <p:cNvSpPr txBox="1">
                <a:spLocks noChangeArrowheads="1"/>
              </p:cNvSpPr>
              <p:nvPr/>
            </p:nvSpPr>
            <p:spPr bwMode="auto">
              <a:xfrm>
                <a:off x="4479" y="1248"/>
                <a:ext cx="174" cy="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3300" i="1">
                    <a:latin typeface="Times New Roman" panose="02020603050405020304" charset="0"/>
                    <a:ea typeface="楷体_GB2312" pitchFamily="49" charset="-122"/>
                  </a:rPr>
                  <a:t>r</a:t>
                </a:r>
                <a:endParaRPr lang="en-US" altLang="zh-CN" sz="3300" i="1">
                  <a:latin typeface="Times New Roman" panose="02020603050405020304" charset="0"/>
                  <a:ea typeface="楷体_GB2312" pitchFamily="49" charset="-122"/>
                </a:endParaRPr>
              </a:p>
            </p:txBody>
          </p:sp>
          <p:grpSp>
            <p:nvGrpSpPr>
              <p:cNvPr id="2067" name="Group 7"/>
              <p:cNvGrpSpPr/>
              <p:nvPr/>
            </p:nvGrpSpPr>
            <p:grpSpPr bwMode="auto">
              <a:xfrm>
                <a:off x="3552" y="1296"/>
                <a:ext cx="1872" cy="1632"/>
                <a:chOff x="3408" y="1296"/>
                <a:chExt cx="1872" cy="1632"/>
              </a:xfrm>
            </p:grpSpPr>
            <p:grpSp>
              <p:nvGrpSpPr>
                <p:cNvPr id="2068" name="Group 8"/>
                <p:cNvGrpSpPr/>
                <p:nvPr/>
              </p:nvGrpSpPr>
              <p:grpSpPr bwMode="auto">
                <a:xfrm>
                  <a:off x="3408" y="1440"/>
                  <a:ext cx="1872" cy="1488"/>
                  <a:chOff x="3408" y="1440"/>
                  <a:chExt cx="1872" cy="1488"/>
                </a:xfrm>
              </p:grpSpPr>
              <p:sp>
                <p:nvSpPr>
                  <p:cNvPr id="2073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3552" y="1584"/>
                    <a:ext cx="672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74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4224" y="1440"/>
                    <a:ext cx="0" cy="288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75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4320" y="1488"/>
                    <a:ext cx="0" cy="192"/>
                  </a:xfrm>
                  <a:prstGeom prst="line">
                    <a:avLst/>
                  </a:prstGeom>
                  <a:noFill/>
                  <a:ln w="762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76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4320" y="1584"/>
                    <a:ext cx="624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77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3552" y="1584"/>
                    <a:ext cx="0" cy="33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78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3408" y="1920"/>
                    <a:ext cx="288" cy="288"/>
                  </a:xfrm>
                  <a:prstGeom prst="ellipse">
                    <a:avLst/>
                  </a:prstGeom>
                  <a:solidFill>
                    <a:srgbClr val="FFFFCC">
                      <a:alpha val="79999"/>
                    </a:srgbClr>
                  </a:solidFill>
                  <a:ln w="38100" algn="ctr">
                    <a:solidFill>
                      <a:schemeClr val="tx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Calibri" panose="020F0502020204030204" charset="0"/>
                    </a:endParaRPr>
                  </a:p>
                </p:txBody>
              </p:sp>
              <p:sp>
                <p:nvSpPr>
                  <p:cNvPr id="2079" name="Line 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552" y="1968"/>
                    <a:ext cx="0" cy="192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80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3552" y="2208"/>
                    <a:ext cx="0" cy="624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81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3552" y="2832"/>
                    <a:ext cx="28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82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4944" y="1584"/>
                    <a:ext cx="0" cy="384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83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4896" y="1968"/>
                    <a:ext cx="96" cy="336"/>
                  </a:xfrm>
                  <a:prstGeom prst="rect">
                    <a:avLst/>
                  </a:prstGeom>
                  <a:solidFill>
                    <a:srgbClr val="FFFFCC">
                      <a:alpha val="79999"/>
                    </a:srgbClr>
                  </a:solidFill>
                  <a:ln w="38100" algn="ctr">
                    <a:solidFill>
                      <a:schemeClr val="tx1"/>
                    </a:solidFill>
                    <a:miter lim="800000"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Calibri" panose="020F0502020204030204" charset="0"/>
                    </a:endParaRPr>
                  </a:p>
                </p:txBody>
              </p:sp>
              <p:sp>
                <p:nvSpPr>
                  <p:cNvPr id="2084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4944" y="2304"/>
                    <a:ext cx="0" cy="528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85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4608" y="2832"/>
                    <a:ext cx="33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86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4944" y="1776"/>
                    <a:ext cx="336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87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5280" y="1776"/>
                    <a:ext cx="0" cy="336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88" name="Line 2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992" y="2112"/>
                    <a:ext cx="28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89" name="Oval 25"/>
                  <p:cNvSpPr>
                    <a:spLocks noChangeArrowheads="1"/>
                  </p:cNvSpPr>
                  <p:nvPr/>
                </p:nvSpPr>
                <p:spPr bwMode="auto">
                  <a:xfrm>
                    <a:off x="3840" y="2784"/>
                    <a:ext cx="96" cy="96"/>
                  </a:xfrm>
                  <a:prstGeom prst="ellipse">
                    <a:avLst/>
                  </a:prstGeom>
                  <a:solidFill>
                    <a:srgbClr val="FFFFCC">
                      <a:alpha val="79999"/>
                    </a:srgbClr>
                  </a:solidFill>
                  <a:ln w="38100" algn="ctr">
                    <a:solidFill>
                      <a:schemeClr val="tx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Calibri" panose="020F0502020204030204" charset="0"/>
                    </a:endParaRPr>
                  </a:p>
                </p:txBody>
              </p:sp>
              <p:sp>
                <p:nvSpPr>
                  <p:cNvPr id="2090" name="Oval 26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2784"/>
                    <a:ext cx="96" cy="96"/>
                  </a:xfrm>
                  <a:prstGeom prst="ellipse">
                    <a:avLst/>
                  </a:prstGeom>
                  <a:solidFill>
                    <a:srgbClr val="FFFFCC">
                      <a:alpha val="79999"/>
                    </a:srgbClr>
                  </a:solidFill>
                  <a:ln w="38100" algn="ctr">
                    <a:solidFill>
                      <a:schemeClr val="tx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endParaRPr lang="zh-CN" altLang="en-US">
                      <a:latin typeface="Calibri" panose="020F0502020204030204" charset="0"/>
                    </a:endParaRPr>
                  </a:p>
                </p:txBody>
              </p:sp>
              <p:sp>
                <p:nvSpPr>
                  <p:cNvPr id="2091" name="Line 2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840" y="2736"/>
                    <a:ext cx="96" cy="192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092" name="Line 2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512" y="2736"/>
                    <a:ext cx="96" cy="192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069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3814" y="2496"/>
                  <a:ext cx="220" cy="3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3300" i="1">
                      <a:latin typeface="Times New Roman" panose="02020603050405020304" charset="0"/>
                      <a:ea typeface="楷体_GB2312" pitchFamily="49" charset="-122"/>
                    </a:rPr>
                    <a:t>A</a:t>
                  </a:r>
                  <a:endParaRPr lang="en-US" altLang="zh-CN" sz="3300" i="1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  <p:sp>
              <p:nvSpPr>
                <p:cNvPr id="207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4486" y="2496"/>
                  <a:ext cx="220" cy="3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3300" i="1">
                      <a:latin typeface="Times New Roman" panose="02020603050405020304" charset="0"/>
                      <a:ea typeface="楷体_GB2312" pitchFamily="49" charset="-122"/>
                    </a:rPr>
                    <a:t>B</a:t>
                  </a:r>
                  <a:endParaRPr lang="en-US" altLang="zh-CN" sz="3300" i="1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  <p:sp>
              <p:nvSpPr>
                <p:cNvPr id="2071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3958" y="1296"/>
                  <a:ext cx="220" cy="3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3300" i="1">
                      <a:latin typeface="Times New Roman" panose="02020603050405020304" charset="0"/>
                      <a:ea typeface="楷体_GB2312" pitchFamily="49" charset="-122"/>
                    </a:rPr>
                    <a:t>E</a:t>
                  </a:r>
                  <a:endParaRPr lang="en-US" altLang="zh-CN" sz="3300" i="1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  <p:sp>
              <p:nvSpPr>
                <p:cNvPr id="2072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4572" y="2016"/>
                  <a:ext cx="220" cy="3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905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3300" i="1">
                      <a:latin typeface="Times New Roman" panose="02020603050405020304" charset="0"/>
                      <a:ea typeface="楷体_GB2312" pitchFamily="49" charset="-122"/>
                    </a:rPr>
                    <a:t>R</a:t>
                  </a:r>
                  <a:endParaRPr lang="en-US" altLang="zh-CN" sz="3300" i="1" baseline="-25000">
                    <a:latin typeface="Times New Roman" panose="02020603050405020304" charset="0"/>
                    <a:ea typeface="楷体_GB2312" pitchFamily="49" charset="-122"/>
                  </a:endParaRPr>
                </a:p>
              </p:txBody>
            </p:sp>
          </p:grpSp>
        </p:grpSp>
      </p:grpSp>
      <p:grpSp>
        <p:nvGrpSpPr>
          <p:cNvPr id="6" name="Group 33"/>
          <p:cNvGrpSpPr/>
          <p:nvPr/>
        </p:nvGrpSpPr>
        <p:grpSpPr bwMode="auto">
          <a:xfrm>
            <a:off x="8251191" y="3519865"/>
            <a:ext cx="2017182" cy="649101"/>
            <a:chOff x="2381" y="4977"/>
            <a:chExt cx="953" cy="409"/>
          </a:xfrm>
        </p:grpSpPr>
        <p:sp>
          <p:nvSpPr>
            <p:cNvPr id="2060" name="Line 34"/>
            <p:cNvSpPr>
              <a:spLocks noChangeShapeType="1"/>
            </p:cNvSpPr>
            <p:nvPr/>
          </p:nvSpPr>
          <p:spPr bwMode="auto">
            <a:xfrm>
              <a:off x="2381" y="5018"/>
              <a:ext cx="266" cy="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61" name="Rectangle 35"/>
            <p:cNvSpPr>
              <a:spLocks noChangeArrowheads="1"/>
            </p:cNvSpPr>
            <p:nvPr/>
          </p:nvSpPr>
          <p:spPr bwMode="auto">
            <a:xfrm>
              <a:off x="2647" y="4977"/>
              <a:ext cx="480" cy="96"/>
            </a:xfrm>
            <a:prstGeom prst="rect">
              <a:avLst/>
            </a:prstGeom>
            <a:solidFill>
              <a:srgbClr val="FFFFCC">
                <a:alpha val="79999"/>
              </a:srgbClr>
            </a:solidFill>
            <a:ln w="19050" algn="ctr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endParaRPr lang="zh-CN" altLang="en-US">
                <a:latin typeface="Calibri" panose="020F0502020204030204" charset="0"/>
              </a:endParaRPr>
            </a:p>
          </p:txBody>
        </p:sp>
        <p:sp>
          <p:nvSpPr>
            <p:cNvPr id="2062" name="Line 36"/>
            <p:cNvSpPr>
              <a:spLocks noChangeShapeType="1"/>
            </p:cNvSpPr>
            <p:nvPr/>
          </p:nvSpPr>
          <p:spPr bwMode="auto">
            <a:xfrm flipV="1">
              <a:off x="3127" y="5018"/>
              <a:ext cx="207" cy="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63" name="Text Box 37"/>
            <p:cNvSpPr txBox="1">
              <a:spLocks noChangeArrowheads="1"/>
            </p:cNvSpPr>
            <p:nvPr/>
          </p:nvSpPr>
          <p:spPr bwMode="auto">
            <a:xfrm>
              <a:off x="2686" y="5073"/>
              <a:ext cx="384" cy="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zh-CN" sz="3300" i="1">
                  <a:latin typeface="Times New Roman" panose="02020603050405020304" charset="0"/>
                  <a:ea typeface="楷体_GB2312" pitchFamily="49" charset="-122"/>
                </a:rPr>
                <a:t>R</a:t>
              </a:r>
              <a:r>
                <a:rPr lang="en-US" altLang="zh-CN" sz="3300" i="1" baseline="-25000">
                  <a:latin typeface="Times New Roman" panose="02020603050405020304" charset="0"/>
                  <a:ea typeface="楷体_GB2312" pitchFamily="49" charset="-122"/>
                </a:rPr>
                <a:t>x</a:t>
              </a:r>
              <a:endParaRPr lang="en-US" altLang="zh-CN" sz="3300" i="1" baseline="-25000">
                <a:latin typeface="Times New Roman" panose="02020603050405020304" charset="0"/>
                <a:ea typeface="楷体_GB2312" pitchFamily="49" charset="-122"/>
              </a:endParaRPr>
            </a:p>
          </p:txBody>
        </p:sp>
      </p:grpSp>
      <p:sp>
        <p:nvSpPr>
          <p:cNvPr id="72759" name="Rectangle 55"/>
          <p:cNvSpPr>
            <a:spLocks noChangeArrowheads="1"/>
          </p:cNvSpPr>
          <p:nvPr/>
        </p:nvSpPr>
        <p:spPr bwMode="auto">
          <a:xfrm>
            <a:off x="219710" y="2592705"/>
            <a:ext cx="6727190" cy="1215390"/>
          </a:xfrm>
          <a:prstGeom prst="rect">
            <a:avLst/>
          </a:prstGeom>
          <a:solidFill>
            <a:srgbClr val="FFFFFF">
              <a:alpha val="79999"/>
            </a:srgbClr>
          </a:solidFill>
          <a:ln>
            <a:noFill/>
          </a:ln>
        </p:spPr>
        <p:txBody>
          <a:bodyPr wrap="square" lIns="108839" tIns="54419" rIns="108839" bIns="54419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(3)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如果把任意电阻</a:t>
            </a:r>
            <a:r>
              <a:rPr kumimoji="1" lang="en-US" altLang="zh-CN" sz="24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R</a:t>
            </a:r>
            <a:r>
              <a:rPr kumimoji="1" lang="en-US" altLang="zh-CN" sz="2400" baseline="-250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x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接在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A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、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间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电流表读数</a:t>
            </a:r>
            <a:r>
              <a:rPr kumimoji="1" lang="en-US" altLang="zh-CN" sz="24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I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与</a:t>
            </a:r>
            <a:r>
              <a:rPr kumimoji="1" lang="en-US" altLang="zh-CN" sz="24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R</a:t>
            </a:r>
            <a:r>
              <a:rPr kumimoji="1" lang="en-US" altLang="zh-CN" sz="2400" baseline="-250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x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的值有什么关系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?</a:t>
            </a:r>
            <a:endParaRPr kumimoji="1" lang="en-US" altLang="zh-CN" sz="2400" dirty="0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graphicFrame>
        <p:nvGraphicFramePr>
          <p:cNvPr id="19458" name="Object 1"/>
          <p:cNvGraphicFramePr>
            <a:graphicFrameLocks noChangeAspect="1"/>
          </p:cNvGraphicFramePr>
          <p:nvPr/>
        </p:nvGraphicFramePr>
        <p:xfrm>
          <a:off x="415926" y="4168992"/>
          <a:ext cx="3865033" cy="1074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0" name="公式" r:id="rId1" imgW="1307465" imgH="444500" progId="Equation.3">
                  <p:embed/>
                </p:oleObj>
              </mc:Choice>
              <mc:Fallback>
                <p:oleObj name="公式" r:id="rId1" imgW="1307465" imgH="444500" progId="Equation.3">
                  <p:embed/>
                  <p:pic>
                    <p:nvPicPr>
                      <p:cNvPr id="0" name="图片 389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6" y="4168992"/>
                        <a:ext cx="3865033" cy="10744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41"/>
          <p:cNvSpPr>
            <a:spLocks noChangeArrowheads="1"/>
          </p:cNvSpPr>
          <p:nvPr/>
        </p:nvSpPr>
        <p:spPr bwMode="auto">
          <a:xfrm>
            <a:off x="106045" y="1283970"/>
            <a:ext cx="6840220" cy="1215390"/>
          </a:xfrm>
          <a:prstGeom prst="rect">
            <a:avLst/>
          </a:prstGeom>
          <a:solidFill>
            <a:srgbClr val="FFFFFF">
              <a:alpha val="79999"/>
            </a:srgbClr>
          </a:solidFill>
          <a:ln>
            <a:noFill/>
          </a:ln>
        </p:spPr>
        <p:txBody>
          <a:bodyPr wrap="square" lIns="108839" tIns="54419" rIns="108839" bIns="54419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如图电源的电动势</a:t>
            </a:r>
            <a:r>
              <a:rPr kumimoji="1" lang="en-US" altLang="zh-CN" sz="2400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E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=1.5V,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内阻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r=0.5</a:t>
            </a:r>
            <a:r>
              <a:rPr kumimoji="1" lang="el-GR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Ω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电流表满偏电流</a:t>
            </a:r>
            <a:r>
              <a:rPr kumimoji="1" lang="en-US" altLang="zh-CN" sz="2400" i="1" dirty="0" err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I</a:t>
            </a:r>
            <a:r>
              <a:rPr kumimoji="1" lang="en-US" altLang="zh-CN" sz="2400" baseline="-25000" dirty="0" err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g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=10 mA,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电流表电阻</a:t>
            </a:r>
            <a:r>
              <a:rPr kumimoji="1" lang="en-US" altLang="zh-CN" sz="2400" i="1" dirty="0" err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R</a:t>
            </a:r>
            <a:r>
              <a:rPr kumimoji="1" lang="en-US" altLang="zh-CN" sz="2400" baseline="-25000" dirty="0" err="1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g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=7.5</a:t>
            </a:r>
            <a:r>
              <a:rPr kumimoji="1" lang="el-GR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Ω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,A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、</a:t>
            </a:r>
            <a:r>
              <a:rPr kumimoji="1" lang="en-US" altLang="zh-CN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B</a:t>
            </a:r>
            <a:r>
              <a:rPr kumimoji="1" lang="zh-CN" altLang="en-US" sz="2400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为接线柱。</a:t>
            </a:r>
            <a:endParaRPr kumimoji="1" lang="zh-CN" altLang="en-US" sz="2400" dirty="0"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  <p:sp>
        <p:nvSpPr>
          <p:cNvPr id="2" name="矩形标注 1"/>
          <p:cNvSpPr/>
          <p:nvPr/>
        </p:nvSpPr>
        <p:spPr>
          <a:xfrm>
            <a:off x="4690745" y="3293110"/>
            <a:ext cx="2522220" cy="1564640"/>
          </a:xfrm>
          <a:prstGeom prst="wedgeRectCallout">
            <a:avLst>
              <a:gd name="adj1" fmla="val -85699"/>
              <a:gd name="adj2" fmla="val -54423"/>
            </a:avLst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CN" altLang="en-US" sz="2400" dirty="0" smtClean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利用闭合电路欧姆定律计算电路中的电流</a:t>
            </a:r>
            <a:endParaRPr lang="zh-CN" altLang="en-US" sz="2400" dirty="0" smtClean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49" name="Text Box 39"/>
          <p:cNvSpPr txBox="1">
            <a:spLocks noChangeArrowheads="1"/>
          </p:cNvSpPr>
          <p:nvPr/>
        </p:nvSpPr>
        <p:spPr bwMode="auto">
          <a:xfrm>
            <a:off x="415925" y="5379085"/>
            <a:ext cx="11264265" cy="953135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zh-CN" sz="2800" b="1" dirty="0">
                <a:solidFill>
                  <a:srgbClr val="0000FF"/>
                </a:solidFill>
                <a:latin typeface="黑体" panose="02010609060101010101" charset="-122"/>
                <a:ea typeface="黑体" panose="02010609060101010101" charset="-122"/>
              </a:rPr>
              <a:t>思考与讨论：通过以上计算有何启发？能否将电流表转换成直接测量电阻的仪表？</a:t>
            </a:r>
            <a:endParaRPr lang="zh-CN" sz="2800" b="1" dirty="0">
              <a:solidFill>
                <a:srgbClr val="0000FF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74" name="Rectangle 2"/>
          <p:cNvSpPr>
            <a:spLocks noChangeArrowheads="1"/>
          </p:cNvSpPr>
          <p:nvPr/>
        </p:nvSpPr>
        <p:spPr bwMode="auto">
          <a:xfrm>
            <a:off x="49499" y="648691"/>
            <a:ext cx="6953250" cy="753745"/>
          </a:xfrm>
          <a:prstGeom prst="rect">
            <a:avLst/>
          </a:prstGeom>
          <a:solidFill>
            <a:srgbClr val="FFFFFF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lgDash"/>
                <a:miter lim="800000"/>
                <a:headEnd/>
                <a:tailEnd/>
              </a14:hiddenLine>
            </a:ext>
          </a:extLst>
        </p:spPr>
        <p:txBody>
          <a:bodyPr lIns="108839" tIns="54419" rIns="108839" bIns="54419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cap="all" dirty="0" smtClean="0">
                <a:solidFill>
                  <a:schemeClr val="accent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隶书" pitchFamily="49" charset="-122"/>
                <a:ea typeface="隶书" pitchFamily="49" charset="-122"/>
                <a:sym typeface="+mn-ea"/>
              </a:rPr>
              <a:t>问题探究：</a:t>
            </a:r>
            <a:r>
              <a:rPr kumimoji="1" lang="zh-CN" altLang="en-US" sz="2800" dirty="0">
                <a:solidFill>
                  <a:srgbClr val="FF0000"/>
                </a:solidFill>
                <a:ea typeface="黑体" panose="02010609060101010101" charset="-122"/>
                <a:cs typeface="Times New Roman" panose="02020603050405020304" charset="0"/>
              </a:rPr>
              <a:t>如何把电流表改装成欧姆表</a:t>
            </a:r>
            <a:r>
              <a:rPr kumimoji="1" lang="en-US" altLang="zh-CN" sz="2800" dirty="0">
                <a:solidFill>
                  <a:srgbClr val="FF0000"/>
                </a:solidFill>
                <a:ea typeface="黑体" panose="02010609060101010101" charset="-122"/>
                <a:cs typeface="Times New Roman" panose="02020603050405020304" charset="0"/>
              </a:rPr>
              <a:t>?</a:t>
            </a:r>
            <a:endParaRPr kumimoji="1" lang="en-US" altLang="zh-CN" sz="2800" dirty="0">
              <a:solidFill>
                <a:srgbClr val="FF0000"/>
              </a:solidFill>
              <a:ea typeface="黑体" panose="02010609060101010101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59" grpId="0" bldLvl="0" animBg="1"/>
      <p:bldP spid="2" grpId="0" bldLvl="0" animBg="1"/>
      <p:bldP spid="49" grpId="0" bldLvl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96" y="1996053"/>
            <a:ext cx="4417482" cy="4535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91590" y="614456"/>
            <a:ext cx="2207683" cy="738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indent="0" eaLnBrk="0" hangingPunct="0">
              <a:lnSpc>
                <a:spcPct val="15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  <a:defRPr sz="2800">
                <a:ea typeface="黑体" panose="02010609060101010101" charset="-122"/>
                <a:cs typeface="Times New Roman" panose="02020603050405020304" charset="0"/>
              </a:defRPr>
            </a:lvl1pPr>
            <a:lvl2pPr marL="952500" indent="-365125" eaLnBrk="0" hangingPunct="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3600">
                <a:latin typeface="+mn-lt"/>
                <a:ea typeface="+mn-ea"/>
              </a:defRPr>
            </a:lvl2pPr>
            <a:lvl3pPr marL="1465580" indent="-292100" eaLnBrk="0" hangingPunct="0">
              <a:spcBef>
                <a:spcPct val="20000"/>
              </a:spcBef>
              <a:buChar char="•"/>
              <a:defRPr sz="3100">
                <a:latin typeface="+mn-lt"/>
                <a:ea typeface="+mn-ea"/>
              </a:defRPr>
            </a:lvl3pPr>
            <a:lvl4pPr marL="2051050" indent="-292100" eaLnBrk="0" hangingPunct="0">
              <a:spcBef>
                <a:spcPct val="20000"/>
              </a:spcBef>
              <a:buChar char="–"/>
              <a:defRPr>
                <a:latin typeface="+mn-lt"/>
                <a:ea typeface="+mn-ea"/>
              </a:defRPr>
            </a:lvl4pPr>
            <a:lvl5pPr marL="2638425" indent="-292100" eaLnBrk="0" hangingPunct="0">
              <a:spcBef>
                <a:spcPct val="20000"/>
              </a:spcBef>
              <a:buChar char="»"/>
              <a:defRPr>
                <a:latin typeface="+mn-lt"/>
                <a:ea typeface="+mn-ea"/>
              </a:defRPr>
            </a:lvl5pPr>
            <a:lvl6pPr marL="3225165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6pPr>
            <a:lvl7pPr marL="3811270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7pPr>
            <a:lvl8pPr marL="4398010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8pPr>
            <a:lvl9pPr marL="4984115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9pPr>
          </a:lstStyle>
          <a:p>
            <a:r>
              <a:rPr lang="zh-CN" altLang="en-US" sz="32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</a:t>
            </a:r>
            <a:r>
              <a:rPr lang="en-US" altLang="zh-CN" sz="32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lang="zh-CN" altLang="en-US" sz="32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欧姆表</a:t>
            </a:r>
            <a:endParaRPr lang="zh-CN" altLang="en-US" sz="3200" b="1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01322" y="1306990"/>
            <a:ext cx="4498157" cy="645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indent="0" eaLnBrk="0" hangingPunct="0">
              <a:lnSpc>
                <a:spcPct val="15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  <a:defRPr sz="2800">
                <a:ea typeface="黑体" panose="02010609060101010101" charset="-122"/>
                <a:cs typeface="Times New Roman" panose="02020603050405020304" charset="0"/>
              </a:defRPr>
            </a:lvl1pPr>
            <a:lvl2pPr marL="952500" indent="-365125" eaLnBrk="0" hangingPunct="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3600">
                <a:latin typeface="+mn-lt"/>
                <a:ea typeface="+mn-ea"/>
              </a:defRPr>
            </a:lvl2pPr>
            <a:lvl3pPr marL="1465580" indent="-292100" eaLnBrk="0" hangingPunct="0">
              <a:spcBef>
                <a:spcPct val="20000"/>
              </a:spcBef>
              <a:buChar char="•"/>
              <a:defRPr sz="3100">
                <a:latin typeface="+mn-lt"/>
                <a:ea typeface="+mn-ea"/>
              </a:defRPr>
            </a:lvl3pPr>
            <a:lvl4pPr marL="2051050" indent="-292100" eaLnBrk="0" hangingPunct="0">
              <a:spcBef>
                <a:spcPct val="20000"/>
              </a:spcBef>
              <a:buChar char="–"/>
              <a:defRPr>
                <a:latin typeface="+mn-lt"/>
                <a:ea typeface="+mn-ea"/>
              </a:defRPr>
            </a:lvl4pPr>
            <a:lvl5pPr marL="2638425" indent="-292100" eaLnBrk="0" hangingPunct="0">
              <a:spcBef>
                <a:spcPct val="20000"/>
              </a:spcBef>
              <a:buChar char="»"/>
              <a:defRPr>
                <a:latin typeface="+mn-lt"/>
                <a:ea typeface="+mn-ea"/>
              </a:defRPr>
            </a:lvl5pPr>
            <a:lvl6pPr marL="3225165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6pPr>
            <a:lvl7pPr marL="3811270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7pPr>
            <a:lvl8pPr marL="4398010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8pPr>
            <a:lvl9pPr marL="4984115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9pPr>
          </a:lstStyle>
          <a:p>
            <a:r>
              <a:rPr lang="zh-CN" altLang="zh-CN" dirty="0">
                <a:latin typeface="Times New Roman" panose="02020603050405020304" charset="0"/>
              </a:rPr>
              <a:t>1</a:t>
            </a:r>
            <a:r>
              <a:rPr lang="en-US" altLang="zh-CN" dirty="0">
                <a:latin typeface="Times New Roman" panose="02020603050405020304" charset="0"/>
              </a:rPr>
              <a:t>.</a:t>
            </a:r>
            <a:r>
              <a:rPr lang="zh-CN" altLang="en-US" dirty="0">
                <a:latin typeface="Times New Roman" panose="02020603050405020304" charset="0"/>
              </a:rPr>
              <a:t>欧姆表的内部电路：</a:t>
            </a:r>
            <a:endParaRPr lang="zh-CN" altLang="en-US" dirty="0">
              <a:latin typeface="Times New Roman" panose="02020603050405020304" charset="0"/>
            </a:endParaRPr>
          </a:p>
        </p:txBody>
      </p:sp>
      <p:grpSp>
        <p:nvGrpSpPr>
          <p:cNvPr id="6150" name="Group 6"/>
          <p:cNvGrpSpPr/>
          <p:nvPr/>
        </p:nvGrpSpPr>
        <p:grpSpPr bwMode="auto">
          <a:xfrm>
            <a:off x="3342280" y="4296475"/>
            <a:ext cx="1151466" cy="618946"/>
            <a:chOff x="0" y="0"/>
            <a:chExt cx="544" cy="390"/>
          </a:xfrm>
        </p:grpSpPr>
        <p:sp>
          <p:nvSpPr>
            <p:cNvPr id="6151" name="Line 7"/>
            <p:cNvSpPr>
              <a:spLocks noChangeShapeType="1"/>
            </p:cNvSpPr>
            <p:nvPr/>
          </p:nvSpPr>
          <p:spPr bwMode="auto">
            <a:xfrm>
              <a:off x="8" y="73"/>
              <a:ext cx="0" cy="317"/>
            </a:xfrm>
            <a:prstGeom prst="line">
              <a:avLst/>
            </a:prstGeom>
            <a:noFill/>
            <a:ln w="57150" cmpd="sng">
              <a:solidFill>
                <a:srgbClr val="FF0000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2" name="Text Box 8"/>
            <p:cNvSpPr txBox="1">
              <a:spLocks noChangeArrowheads="1"/>
            </p:cNvSpPr>
            <p:nvPr/>
          </p:nvSpPr>
          <p:spPr bwMode="auto">
            <a:xfrm>
              <a:off x="0" y="0"/>
              <a:ext cx="544" cy="3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zh-CN" sz="33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宋体" panose="02010600030101010101" pitchFamily="2" charset="-122"/>
                </a:rPr>
                <a:t>I</a:t>
              </a:r>
              <a:endParaRPr lang="zh-CN" altLang="zh-CN" sz="33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endParaRPr>
            </a:p>
          </p:txBody>
        </p:sp>
      </p:grpSp>
      <p:grpSp>
        <p:nvGrpSpPr>
          <p:cNvPr id="6153" name="Group 9"/>
          <p:cNvGrpSpPr/>
          <p:nvPr/>
        </p:nvGrpSpPr>
        <p:grpSpPr bwMode="auto">
          <a:xfrm>
            <a:off x="620546" y="4363924"/>
            <a:ext cx="1151466" cy="598315"/>
            <a:chOff x="0" y="0"/>
            <a:chExt cx="544" cy="377"/>
          </a:xfrm>
        </p:grpSpPr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>
              <a:off x="254" y="1"/>
              <a:ext cx="0" cy="317"/>
            </a:xfrm>
            <a:prstGeom prst="line">
              <a:avLst/>
            </a:prstGeom>
            <a:noFill/>
            <a:ln w="57150" cmpd="sng">
              <a:solidFill>
                <a:srgbClr val="FF0000"/>
              </a:solidFill>
              <a:round/>
              <a:head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0" y="0"/>
              <a:ext cx="544" cy="3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zh-CN" sz="33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宋体" panose="02010600030101010101" pitchFamily="2" charset="-122"/>
                </a:rPr>
                <a:t>I</a:t>
              </a:r>
              <a:endParaRPr lang="zh-CN" altLang="zh-CN" sz="33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anose="02010600030101010101" pitchFamily="2" charset="-122"/>
              </a:endParaRPr>
            </a:p>
          </p:txBody>
        </p:sp>
      </p:grpSp>
      <p:sp>
        <p:nvSpPr>
          <p:cNvPr id="6157" name="Text Box 379"/>
          <p:cNvSpPr txBox="1">
            <a:spLocks noChangeArrowheads="1"/>
          </p:cNvSpPr>
          <p:nvPr/>
        </p:nvSpPr>
        <p:spPr bwMode="auto">
          <a:xfrm>
            <a:off x="5850332" y="660996"/>
            <a:ext cx="5469466" cy="645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indent="0" eaLnBrk="0" hangingPunct="0">
              <a:lnSpc>
                <a:spcPct val="15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  <a:defRPr sz="2800">
                <a:ea typeface="黑体" panose="02010609060101010101" charset="-122"/>
                <a:cs typeface="Times New Roman" panose="02020603050405020304" charset="0"/>
              </a:defRPr>
            </a:lvl1pPr>
            <a:lvl2pPr marL="952500" indent="-365125" eaLnBrk="0" hangingPunct="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3600">
                <a:latin typeface="+mn-lt"/>
                <a:ea typeface="+mn-ea"/>
              </a:defRPr>
            </a:lvl2pPr>
            <a:lvl3pPr marL="1465580" indent="-292100" eaLnBrk="0" hangingPunct="0">
              <a:spcBef>
                <a:spcPct val="20000"/>
              </a:spcBef>
              <a:buChar char="•"/>
              <a:defRPr sz="3100">
                <a:latin typeface="+mn-lt"/>
                <a:ea typeface="+mn-ea"/>
              </a:defRPr>
            </a:lvl3pPr>
            <a:lvl4pPr marL="2051050" indent="-292100" eaLnBrk="0" hangingPunct="0">
              <a:spcBef>
                <a:spcPct val="20000"/>
              </a:spcBef>
              <a:buChar char="–"/>
              <a:defRPr>
                <a:latin typeface="+mn-lt"/>
                <a:ea typeface="+mn-ea"/>
              </a:defRPr>
            </a:lvl4pPr>
            <a:lvl5pPr marL="2638425" indent="-292100" eaLnBrk="0" hangingPunct="0">
              <a:spcBef>
                <a:spcPct val="20000"/>
              </a:spcBef>
              <a:buChar char="»"/>
              <a:defRPr>
                <a:latin typeface="+mn-lt"/>
                <a:ea typeface="+mn-ea"/>
              </a:defRPr>
            </a:lvl5pPr>
            <a:lvl6pPr marL="3225165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6pPr>
            <a:lvl7pPr marL="3811270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7pPr>
            <a:lvl8pPr marL="4398010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8pPr>
            <a:lvl9pPr marL="4984115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9pPr>
          </a:lstStyle>
          <a:p>
            <a:r>
              <a:rPr lang="zh-CN" altLang="zh-CN" dirty="0">
                <a:latin typeface="Times New Roman" panose="02020603050405020304" charset="0"/>
              </a:rPr>
              <a:t>2</a:t>
            </a:r>
            <a:r>
              <a:rPr lang="en-US" altLang="zh-CN" dirty="0">
                <a:latin typeface="Times New Roman" panose="02020603050405020304" charset="0"/>
              </a:rPr>
              <a:t>.</a:t>
            </a:r>
            <a:r>
              <a:rPr lang="zh-CN" altLang="en-US" dirty="0">
                <a:latin typeface="Times New Roman" panose="02020603050405020304" charset="0"/>
              </a:rPr>
              <a:t>欧姆表的工作原理：</a:t>
            </a:r>
            <a:endParaRPr lang="zh-CN" altLang="en-US" dirty="0">
              <a:latin typeface="Times New Roman" panose="02020603050405020304" charset="0"/>
            </a:endParaRPr>
          </a:p>
        </p:txBody>
      </p:sp>
      <p:sp>
        <p:nvSpPr>
          <p:cNvPr id="6158" name="Text Box 53"/>
          <p:cNvSpPr txBox="1">
            <a:spLocks noChangeArrowheads="1"/>
          </p:cNvSpPr>
          <p:nvPr/>
        </p:nvSpPr>
        <p:spPr bwMode="auto">
          <a:xfrm>
            <a:off x="6098419" y="1306989"/>
            <a:ext cx="4463216" cy="645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indent="0" eaLnBrk="0" hangingPunct="0">
              <a:lnSpc>
                <a:spcPct val="15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  <a:defRPr sz="2800">
                <a:ea typeface="黑体" panose="02010609060101010101" charset="-122"/>
                <a:cs typeface="Times New Roman" panose="02020603050405020304" charset="0"/>
              </a:defRPr>
            </a:lvl1pPr>
            <a:lvl2pPr marL="952500" indent="-365125" eaLnBrk="0" hangingPunct="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3600">
                <a:latin typeface="+mn-lt"/>
                <a:ea typeface="+mn-ea"/>
              </a:defRPr>
            </a:lvl2pPr>
            <a:lvl3pPr marL="1465580" indent="-292100" eaLnBrk="0" hangingPunct="0">
              <a:spcBef>
                <a:spcPct val="20000"/>
              </a:spcBef>
              <a:buChar char="•"/>
              <a:defRPr sz="3100">
                <a:latin typeface="+mn-lt"/>
                <a:ea typeface="+mn-ea"/>
              </a:defRPr>
            </a:lvl3pPr>
            <a:lvl4pPr marL="2051050" indent="-292100" eaLnBrk="0" hangingPunct="0">
              <a:spcBef>
                <a:spcPct val="20000"/>
              </a:spcBef>
              <a:buChar char="–"/>
              <a:defRPr>
                <a:latin typeface="+mn-lt"/>
                <a:ea typeface="+mn-ea"/>
              </a:defRPr>
            </a:lvl4pPr>
            <a:lvl5pPr marL="2638425" indent="-292100" eaLnBrk="0" hangingPunct="0">
              <a:spcBef>
                <a:spcPct val="20000"/>
              </a:spcBef>
              <a:buChar char="»"/>
              <a:defRPr>
                <a:latin typeface="+mn-lt"/>
                <a:ea typeface="+mn-ea"/>
              </a:defRPr>
            </a:lvl5pPr>
            <a:lvl6pPr marL="3225165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6pPr>
            <a:lvl7pPr marL="3811270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7pPr>
            <a:lvl8pPr marL="4398010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8pPr>
            <a:lvl9pPr marL="4984115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9pPr>
          </a:lstStyle>
          <a:p>
            <a:r>
              <a:rPr lang="zh-CN" altLang="en-US" dirty="0">
                <a:latin typeface="Times New Roman" panose="02020603050405020304" charset="0"/>
              </a:rPr>
              <a:t>闭合电路欧姆定律的应用</a:t>
            </a:r>
            <a:endParaRPr lang="zh-CN" altLang="en-US" dirty="0">
              <a:latin typeface="Times New Roman" panose="02020603050405020304" charset="0"/>
            </a:endParaRPr>
          </a:p>
        </p:txBody>
      </p:sp>
      <p:sp>
        <p:nvSpPr>
          <p:cNvPr id="20" name="AutoShape 8"/>
          <p:cNvSpPr>
            <a:spLocks noChangeArrowheads="1"/>
          </p:cNvSpPr>
          <p:nvPr/>
        </p:nvSpPr>
        <p:spPr bwMode="auto">
          <a:xfrm>
            <a:off x="3342005" y="5506720"/>
            <a:ext cx="3705860" cy="934085"/>
          </a:xfrm>
          <a:prstGeom prst="wedgeRoundRectCallout">
            <a:avLst>
              <a:gd name="adj1" fmla="val -81722"/>
              <a:gd name="adj2" fmla="val -103489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</p:spPr>
        <p:txBody>
          <a:bodyPr lIns="108839" tIns="54419" rIns="108839" bIns="54419"/>
          <a:lstStyle/>
          <a:p>
            <a:pPr algn="l"/>
            <a:r>
              <a:rPr lang="zh-CN" altLang="en-US" sz="2400" dirty="0">
                <a:latin typeface="黑体" panose="02010609060101010101" charset="-122"/>
                <a:ea typeface="黑体" panose="02010609060101010101" charset="-122"/>
              </a:rPr>
              <a:t>红表笔插入</a:t>
            </a:r>
            <a:r>
              <a:rPr lang="zh-CN" altLang="en-US" sz="2400" dirty="0">
                <a:ea typeface="黑体" panose="02010609060101010101" charset="-122"/>
              </a:rPr>
              <a:t>“</a:t>
            </a:r>
            <a:r>
              <a:rPr lang="en-US" altLang="zh-CN" sz="2400" dirty="0">
                <a:latin typeface="黑体" panose="02010609060101010101" charset="-122"/>
                <a:ea typeface="黑体" panose="02010609060101010101" charset="-122"/>
              </a:rPr>
              <a:t>+</a:t>
            </a:r>
            <a:r>
              <a:rPr lang="en-US" altLang="zh-CN" sz="2400" dirty="0">
                <a:ea typeface="黑体" panose="02010609060101010101" charset="-122"/>
              </a:rPr>
              <a:t>”</a:t>
            </a:r>
            <a:r>
              <a:rPr lang="zh-CN" altLang="en-US" sz="2400" dirty="0">
                <a:latin typeface="黑体" panose="02010609060101010101" charset="-122"/>
                <a:ea typeface="黑体" panose="02010609060101010101" charset="-122"/>
              </a:rPr>
              <a:t>插孔，但与内部电源的负极相连。</a:t>
            </a:r>
            <a:endParaRPr lang="zh-CN" altLang="en-US" sz="2400" dirty="0">
              <a:latin typeface="黑体" panose="02010609060101010101" charset="-122"/>
              <a:ea typeface="黑体" panose="02010609060101010101" charset="-122"/>
            </a:endParaRPr>
          </a:p>
        </p:txBody>
      </p:sp>
      <p:grpSp>
        <p:nvGrpSpPr>
          <p:cNvPr id="21" name="Group 8"/>
          <p:cNvGrpSpPr/>
          <p:nvPr/>
        </p:nvGrpSpPr>
        <p:grpSpPr bwMode="auto">
          <a:xfrm>
            <a:off x="6594150" y="2117634"/>
            <a:ext cx="3611270" cy="1183659"/>
            <a:chOff x="1359" y="1706"/>
            <a:chExt cx="2276" cy="746"/>
          </a:xfrm>
        </p:grpSpPr>
        <p:sp>
          <p:nvSpPr>
            <p:cNvPr id="22" name="Text Box 9"/>
            <p:cNvSpPr txBox="1">
              <a:spLocks noChangeArrowheads="1"/>
            </p:cNvSpPr>
            <p:nvPr/>
          </p:nvSpPr>
          <p:spPr bwMode="auto">
            <a:xfrm>
              <a:off x="2558" y="1706"/>
              <a:ext cx="265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2800" b="1" i="1" dirty="0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  <a:sym typeface="Symbol" panose="05050102010706020507" pitchFamily="18" charset="2"/>
                </a:rPr>
                <a:t>E</a:t>
              </a:r>
              <a:endParaRPr kumimoji="1" lang="en-US" altLang="zh-CN" sz="2800" b="1" i="1" dirty="0"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  <a:sym typeface="Symbol" panose="05050102010706020507" pitchFamily="18" charset="2"/>
              </a:endParaRPr>
            </a:p>
          </p:txBody>
        </p:sp>
        <p:grpSp>
          <p:nvGrpSpPr>
            <p:cNvPr id="23" name="Group 10"/>
            <p:cNvGrpSpPr/>
            <p:nvPr/>
          </p:nvGrpSpPr>
          <p:grpSpPr bwMode="auto">
            <a:xfrm>
              <a:off x="1359" y="1929"/>
              <a:ext cx="2276" cy="523"/>
              <a:chOff x="1359" y="1929"/>
              <a:chExt cx="2276" cy="523"/>
            </a:xfrm>
          </p:grpSpPr>
          <p:sp>
            <p:nvSpPr>
              <p:cNvPr id="27" name="Text Box 12"/>
              <p:cNvSpPr txBox="1">
                <a:spLocks noChangeArrowheads="1"/>
              </p:cNvSpPr>
              <p:nvPr/>
            </p:nvSpPr>
            <p:spPr bwMode="auto">
              <a:xfrm>
                <a:off x="2033" y="2123"/>
                <a:ext cx="1501" cy="3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 sz="2800" i="1" dirty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R</a:t>
                </a:r>
                <a:r>
                  <a:rPr kumimoji="1" lang="en-US" altLang="zh-CN" sz="2800" b="1" baseline="-25000" dirty="0" smtClean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0</a:t>
                </a:r>
                <a:r>
                  <a:rPr kumimoji="1" lang="en-US" altLang="zh-CN" sz="2800" b="1" dirty="0" smtClean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 </a:t>
                </a:r>
                <a:r>
                  <a:rPr kumimoji="1" lang="en-US" altLang="zh-CN" sz="2800" b="1" dirty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+ </a:t>
                </a:r>
                <a:r>
                  <a:rPr kumimoji="1" lang="en-US" altLang="zh-CN" sz="2800" i="1" dirty="0" err="1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r</a:t>
                </a:r>
                <a:r>
                  <a:rPr kumimoji="1" lang="en-US" altLang="zh-CN" sz="2800" b="1" baseline="-25000" dirty="0" err="1" smtClean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g</a:t>
                </a:r>
                <a:r>
                  <a:rPr kumimoji="1" lang="en-US" altLang="zh-CN" sz="2800" b="1" dirty="0" smtClean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 </a:t>
                </a:r>
                <a:r>
                  <a:rPr kumimoji="1" lang="en-US" altLang="zh-CN" sz="2800" b="1" dirty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+ </a:t>
                </a:r>
                <a:r>
                  <a:rPr kumimoji="1" lang="en-US" altLang="zh-CN" sz="2800" i="1" dirty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r</a:t>
                </a:r>
                <a:r>
                  <a:rPr kumimoji="1" lang="en-US" altLang="zh-CN" sz="2800" b="1" dirty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 + </a:t>
                </a:r>
                <a:r>
                  <a:rPr kumimoji="1" lang="en-US" altLang="zh-CN" sz="2800" i="1" dirty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R</a:t>
                </a:r>
                <a:r>
                  <a:rPr kumimoji="1" lang="en-US" altLang="zh-CN" sz="2800" b="1" baseline="-25000" dirty="0" smtClean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x</a:t>
                </a:r>
                <a:endParaRPr kumimoji="1" lang="en-US" altLang="zh-CN" sz="2800" b="1" dirty="0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endParaRPr>
              </a:p>
            </p:txBody>
          </p:sp>
          <p:sp>
            <p:nvSpPr>
              <p:cNvPr id="25" name="Line 16"/>
              <p:cNvSpPr>
                <a:spLocks noChangeShapeType="1"/>
              </p:cNvSpPr>
              <p:nvPr/>
            </p:nvSpPr>
            <p:spPr bwMode="auto">
              <a:xfrm>
                <a:off x="1746" y="2081"/>
                <a:ext cx="1889" cy="25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square" anchor="ctr">
                <a:spAutoFit/>
              </a:bodyPr>
              <a:lstStyle/>
              <a:p>
                <a:endParaRPr lang="zh-CN" altLang="en-US" sz="2800">
                  <a:ea typeface="黑体" panose="02010609060101010101" charset="-122"/>
                  <a:cs typeface="Times New Roman" panose="02020603050405020304" charset="0"/>
                </a:endParaRPr>
              </a:p>
            </p:txBody>
          </p:sp>
          <p:sp>
            <p:nvSpPr>
              <p:cNvPr id="26" name="Text Box 17"/>
              <p:cNvSpPr txBox="1">
                <a:spLocks noChangeArrowheads="1"/>
              </p:cNvSpPr>
              <p:nvPr/>
            </p:nvSpPr>
            <p:spPr bwMode="auto">
              <a:xfrm>
                <a:off x="1359" y="1929"/>
                <a:ext cx="373" cy="3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kumimoji="1" lang="en-US" altLang="zh-CN" sz="2800" i="1" dirty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I</a:t>
                </a:r>
                <a:r>
                  <a:rPr kumimoji="1" lang="en-US" altLang="zh-CN" sz="2800" b="1" dirty="0">
                    <a:latin typeface="Times New Roman" panose="02020603050405020304" charset="0"/>
                    <a:ea typeface="黑体" panose="02010609060101010101" charset="-122"/>
                    <a:cs typeface="Times New Roman" panose="02020603050405020304" charset="0"/>
                  </a:rPr>
                  <a:t> =</a:t>
                </a:r>
                <a:endParaRPr kumimoji="1" lang="en-US" altLang="zh-CN" sz="2800" b="1" dirty="0">
                  <a:latin typeface="Times New Roman" panose="02020603050405020304" charset="0"/>
                  <a:ea typeface="黑体" panose="02010609060101010101" charset="-122"/>
                  <a:cs typeface="Times New Roman" panose="02020603050405020304" charset="0"/>
                </a:endParaRPr>
              </a:p>
            </p:txBody>
          </p:sp>
        </p:grpSp>
      </p:grpSp>
      <p:sp>
        <p:nvSpPr>
          <p:cNvPr id="32" name="Text Box 19"/>
          <p:cNvSpPr txBox="1">
            <a:spLocks noChangeArrowheads="1"/>
          </p:cNvSpPr>
          <p:nvPr/>
        </p:nvSpPr>
        <p:spPr bwMode="auto">
          <a:xfrm>
            <a:off x="5667375" y="3573145"/>
            <a:ext cx="6078855" cy="1661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>
              <a:lnSpc>
                <a:spcPct val="150000"/>
              </a:lnSpc>
              <a:spcBef>
                <a:spcPts val="0"/>
              </a:spcBef>
              <a:defRPr sz="2800">
                <a:ea typeface="黑体" panose="02010609060101010101" charset="-122"/>
                <a:cs typeface="Times New Roman" panose="02020603050405020304" charset="0"/>
              </a:defRPr>
            </a:lvl1pPr>
          </a:lstStyle>
          <a:p>
            <a:r>
              <a:rPr lang="en-US" altLang="zh-CN" sz="2400" dirty="0">
                <a:latin typeface="Times New Roman" panose="02020603050405020304" charset="0"/>
              </a:rPr>
              <a:t>      </a:t>
            </a:r>
            <a:r>
              <a:rPr lang="zh-CN" altLang="en-US" sz="2400" dirty="0">
                <a:latin typeface="Times New Roman" panose="02020603050405020304" charset="0"/>
              </a:rPr>
              <a:t>由上式可知</a:t>
            </a:r>
            <a:r>
              <a:rPr lang="en-US" altLang="zh-CN" sz="2400" i="1" dirty="0" smtClean="0">
                <a:latin typeface="Times New Roman" panose="02020603050405020304" charset="0"/>
              </a:rPr>
              <a:t>R</a:t>
            </a:r>
            <a:r>
              <a:rPr lang="en-US" altLang="zh-CN" sz="2400" baseline="-25000" dirty="0" smtClean="0">
                <a:latin typeface="Times New Roman" panose="02020603050405020304" charset="0"/>
              </a:rPr>
              <a:t>x</a:t>
            </a:r>
            <a:r>
              <a:rPr lang="zh-CN" altLang="en-US" sz="2400" dirty="0" smtClean="0">
                <a:latin typeface="Times New Roman" panose="02020603050405020304" charset="0"/>
              </a:rPr>
              <a:t>取</a:t>
            </a:r>
            <a:r>
              <a:rPr lang="zh-CN" altLang="en-US" sz="2400" dirty="0">
                <a:latin typeface="Times New Roman" panose="02020603050405020304" charset="0"/>
              </a:rPr>
              <a:t>某一值时，总有一个</a:t>
            </a:r>
            <a:r>
              <a:rPr lang="en-US" altLang="zh-CN" sz="2400" i="1" dirty="0">
                <a:latin typeface="Times New Roman" panose="02020603050405020304" charset="0"/>
              </a:rPr>
              <a:t>I</a:t>
            </a:r>
            <a:r>
              <a:rPr lang="zh-CN" altLang="en-US" sz="2400" dirty="0">
                <a:latin typeface="Times New Roman" panose="02020603050405020304" charset="0"/>
              </a:rPr>
              <a:t>值与之对应，因此电流</a:t>
            </a:r>
            <a:r>
              <a:rPr lang="en-US" altLang="zh-CN" sz="2400" i="1" dirty="0">
                <a:latin typeface="Times New Roman" panose="02020603050405020304" charset="0"/>
              </a:rPr>
              <a:t>I</a:t>
            </a:r>
            <a:r>
              <a:rPr lang="zh-CN" altLang="en-US" sz="2400" dirty="0">
                <a:latin typeface="Times New Roman" panose="02020603050405020304" charset="0"/>
              </a:rPr>
              <a:t>的大小就可以表示</a:t>
            </a:r>
            <a:r>
              <a:rPr lang="en-US" altLang="zh-CN" sz="2400" i="1" dirty="0" smtClean="0">
                <a:latin typeface="Times New Roman" panose="02020603050405020304" charset="0"/>
              </a:rPr>
              <a:t>R</a:t>
            </a:r>
            <a:r>
              <a:rPr lang="en-US" altLang="zh-CN" sz="2400" baseline="-25000" dirty="0" smtClean="0">
                <a:latin typeface="Times New Roman" panose="02020603050405020304" charset="0"/>
              </a:rPr>
              <a:t>x </a:t>
            </a:r>
            <a:r>
              <a:rPr lang="zh-CN" altLang="en-US" sz="2400" dirty="0">
                <a:latin typeface="Times New Roman" panose="02020603050405020304" charset="0"/>
              </a:rPr>
              <a:t>的大小。</a:t>
            </a:r>
            <a:endParaRPr lang="zh-CN" altLang="en-US" sz="2400" dirty="0">
              <a:latin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 bldLvl="0" animBg="1" autoUpdateAnimBg="0"/>
      <p:bldP spid="6158" grpId="0" bldLvl="0" animBg="1" autoUpdateAnimBg="0"/>
      <p:bldP spid="20" grpId="0" bldLvl="0" animBg="1"/>
      <p:bldP spid="32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组合 13313"/>
          <p:cNvGrpSpPr/>
          <p:nvPr/>
        </p:nvGrpSpPr>
        <p:grpSpPr>
          <a:xfrm>
            <a:off x="6259195" y="3683953"/>
            <a:ext cx="3200400" cy="3017837"/>
            <a:chOff x="0" y="0"/>
            <a:chExt cx="2016" cy="1901"/>
          </a:xfrm>
        </p:grpSpPr>
        <p:sp>
          <p:nvSpPr>
            <p:cNvPr id="13315" name="矩形 13314"/>
            <p:cNvSpPr/>
            <p:nvPr/>
          </p:nvSpPr>
          <p:spPr>
            <a:xfrm>
              <a:off x="0" y="20"/>
              <a:ext cx="2016" cy="1881"/>
            </a:xfrm>
            <a:prstGeom prst="rect">
              <a:avLst/>
            </a:prstGeom>
            <a:solidFill>
              <a:srgbClr val="FFFFFF">
                <a:alpha val="79999"/>
              </a:srgbClr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3316" name="文本框 13315"/>
            <p:cNvSpPr txBox="1"/>
            <p:nvPr/>
          </p:nvSpPr>
          <p:spPr>
            <a:xfrm>
              <a:off x="0" y="111"/>
              <a:ext cx="1360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3200" b="1" i="1">
                  <a:latin typeface="Times New Roman" panose="02020603050405020304" charset="0"/>
                </a:rPr>
                <a:t>I</a:t>
              </a:r>
              <a:r>
                <a:rPr lang="en-US" altLang="zh-CN" sz="2400" b="1" i="1">
                  <a:latin typeface="Times New Roman" panose="02020603050405020304" charset="0"/>
                </a:rPr>
                <a:t>x</a:t>
              </a:r>
              <a:r>
                <a:rPr lang="en-US" altLang="zh-CN" sz="3200" b="1">
                  <a:latin typeface="Times New Roman" panose="02020603050405020304" charset="0"/>
                  <a:ea typeface="黑体" panose="02010609060101010101" charset="-122"/>
                </a:rPr>
                <a:t> =</a:t>
              </a:r>
              <a:endParaRPr lang="en-US" altLang="zh-CN" sz="3200" b="1">
                <a:latin typeface="Times New Roman" panose="02020603050405020304" charset="0"/>
                <a:ea typeface="黑体" panose="02010609060101010101" charset="-122"/>
              </a:endParaRPr>
            </a:p>
          </p:txBody>
        </p:sp>
        <p:sp>
          <p:nvSpPr>
            <p:cNvPr id="13317" name="直接连接符 13316"/>
            <p:cNvSpPr/>
            <p:nvPr/>
          </p:nvSpPr>
          <p:spPr>
            <a:xfrm>
              <a:off x="547" y="316"/>
              <a:ext cx="1406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18" name="文本框 13317"/>
            <p:cNvSpPr txBox="1"/>
            <p:nvPr/>
          </p:nvSpPr>
          <p:spPr>
            <a:xfrm>
              <a:off x="1128" y="0"/>
              <a:ext cx="547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3200" b="1" i="1">
                  <a:latin typeface="Times New Roman" panose="02020603050405020304" charset="0"/>
                </a:rPr>
                <a:t>E</a:t>
              </a:r>
              <a:endParaRPr lang="en-US" altLang="zh-CN" sz="3200" b="1" i="1">
                <a:latin typeface="Times New Roman" panose="02020603050405020304" charset="0"/>
                <a:ea typeface="黑体" panose="02010609060101010101" charset="-122"/>
              </a:endParaRPr>
            </a:p>
          </p:txBody>
        </p:sp>
        <p:sp>
          <p:nvSpPr>
            <p:cNvPr id="13319" name="文本框 13318"/>
            <p:cNvSpPr txBox="1"/>
            <p:nvPr/>
          </p:nvSpPr>
          <p:spPr>
            <a:xfrm>
              <a:off x="519" y="269"/>
              <a:ext cx="1478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3200" b="1" i="1">
                  <a:solidFill>
                    <a:srgbClr val="FF0000"/>
                  </a:solidFill>
                  <a:latin typeface="Times New Roman" panose="02020603050405020304" charset="0"/>
                </a:rPr>
                <a:t> </a:t>
              </a:r>
              <a:r>
                <a:rPr lang="en-US" altLang="zh-CN" sz="3200" b="1" i="1">
                  <a:latin typeface="Times New Roman" panose="02020603050405020304" charset="0"/>
                </a:rPr>
                <a:t>R</a:t>
              </a:r>
              <a:r>
                <a:rPr lang="en-US" altLang="zh-CN" sz="3200" b="1" baseline="-25000">
                  <a:latin typeface="Times New Roman" panose="02020603050405020304" charset="0"/>
                </a:rPr>
                <a:t>g</a:t>
              </a:r>
              <a:r>
                <a:rPr lang="en-US" altLang="zh-CN" sz="3200" b="1">
                  <a:latin typeface="Times New Roman" panose="02020603050405020304" charset="0"/>
                </a:rPr>
                <a:t>+</a:t>
              </a:r>
              <a:r>
                <a:rPr lang="en-US" altLang="zh-CN" sz="3200" b="1" i="1">
                  <a:latin typeface="Times New Roman" panose="02020603050405020304" charset="0"/>
                </a:rPr>
                <a:t>r</a:t>
              </a:r>
              <a:r>
                <a:rPr lang="en-US" altLang="zh-CN" sz="3200" b="1">
                  <a:latin typeface="Times New Roman" panose="02020603050405020304" charset="0"/>
                </a:rPr>
                <a:t>+</a:t>
              </a:r>
              <a:r>
                <a:rPr lang="en-US" altLang="zh-CN" sz="3200" b="1" i="1">
                  <a:latin typeface="Times New Roman" panose="02020603050405020304" charset="0"/>
                </a:rPr>
                <a:t>R</a:t>
              </a:r>
              <a:r>
                <a:rPr lang="en-US" altLang="zh-CN" sz="3200" b="1">
                  <a:latin typeface="Times New Roman" panose="02020603050405020304" charset="0"/>
                </a:rPr>
                <a:t>+</a:t>
              </a:r>
              <a:r>
                <a:rPr lang="en-US" altLang="zh-CN" sz="3200" b="1" i="1">
                  <a:latin typeface="Times New Roman" panose="02020603050405020304" charset="0"/>
                </a:rPr>
                <a:t>R</a:t>
              </a:r>
              <a:r>
                <a:rPr lang="en-US" altLang="zh-CN" sz="3200" b="1" i="1" baseline="-25000">
                  <a:latin typeface="Times New Roman" panose="02020603050405020304" charset="0"/>
                </a:rPr>
                <a:t>x</a:t>
              </a:r>
              <a:endParaRPr lang="en-US" altLang="zh-CN" sz="3200" b="1" i="1" baseline="-25000">
                <a:latin typeface="Times New Roman" panose="02020603050405020304" charset="0"/>
              </a:endParaRPr>
            </a:p>
          </p:txBody>
        </p:sp>
        <p:grpSp>
          <p:nvGrpSpPr>
            <p:cNvPr id="13320" name="组合 13319"/>
            <p:cNvGrpSpPr/>
            <p:nvPr/>
          </p:nvGrpSpPr>
          <p:grpSpPr>
            <a:xfrm>
              <a:off x="221" y="600"/>
              <a:ext cx="1309" cy="636"/>
              <a:chOff x="0" y="0"/>
              <a:chExt cx="1309" cy="682"/>
            </a:xfrm>
          </p:grpSpPr>
          <p:sp>
            <p:nvSpPr>
              <p:cNvPr id="13321" name="文本框 13320"/>
              <p:cNvSpPr txBox="1"/>
              <p:nvPr/>
            </p:nvSpPr>
            <p:spPr>
              <a:xfrm>
                <a:off x="588" y="0"/>
                <a:ext cx="396" cy="39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>
                  <a:spcBef>
                    <a:spcPct val="50000"/>
                  </a:spcBef>
                </a:pPr>
                <a:r>
                  <a:rPr lang="en-US" altLang="zh-CN" sz="3200" b="1" i="1">
                    <a:latin typeface="Times New Roman" panose="02020603050405020304" charset="0"/>
                  </a:rPr>
                  <a:t>E</a:t>
                </a:r>
                <a:endParaRPr lang="en-US" altLang="zh-CN" sz="3200" b="1" i="1">
                  <a:latin typeface="Times New Roman" panose="02020603050405020304" charset="0"/>
                  <a:ea typeface="黑体" panose="02010609060101010101" charset="-122"/>
                </a:endParaRPr>
              </a:p>
            </p:txBody>
          </p:sp>
          <p:grpSp>
            <p:nvGrpSpPr>
              <p:cNvPr id="13322" name="组合 13321"/>
              <p:cNvGrpSpPr/>
              <p:nvPr/>
            </p:nvGrpSpPr>
            <p:grpSpPr>
              <a:xfrm>
                <a:off x="0" y="156"/>
                <a:ext cx="1309" cy="526"/>
                <a:chOff x="0" y="0"/>
                <a:chExt cx="1309" cy="526"/>
              </a:xfrm>
            </p:grpSpPr>
            <p:sp>
              <p:nvSpPr>
                <p:cNvPr id="13323" name="文本框 13322"/>
                <p:cNvSpPr txBox="1"/>
                <p:nvPr/>
              </p:nvSpPr>
              <p:spPr>
                <a:xfrm>
                  <a:off x="0" y="0"/>
                  <a:ext cx="984" cy="39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lang="en-US" altLang="zh-CN" sz="3200" b="1">
                      <a:solidFill>
                        <a:srgbClr val="FF0000"/>
                      </a:solidFill>
                      <a:latin typeface="Times New Roman" panose="02020603050405020304" charset="0"/>
                      <a:ea typeface="黑体" panose="02010609060101010101" charset="-122"/>
                    </a:rPr>
                    <a:t> </a:t>
                  </a:r>
                  <a:r>
                    <a:rPr lang="en-US" altLang="zh-CN" sz="3200" b="1">
                      <a:latin typeface="Times New Roman" panose="02020603050405020304" charset="0"/>
                      <a:ea typeface="黑体" panose="02010609060101010101" charset="-122"/>
                    </a:rPr>
                    <a:t>=</a:t>
                  </a:r>
                  <a:endParaRPr lang="en-US" altLang="zh-CN" sz="3200" b="1">
                    <a:latin typeface="Times New Roman" panose="02020603050405020304" charset="0"/>
                    <a:ea typeface="黑体" panose="02010609060101010101" charset="-122"/>
                  </a:endParaRPr>
                </a:p>
              </p:txBody>
            </p:sp>
            <p:sp>
              <p:nvSpPr>
                <p:cNvPr id="13324" name="直接连接符 13323"/>
                <p:cNvSpPr/>
                <p:nvPr/>
              </p:nvSpPr>
              <p:spPr>
                <a:xfrm>
                  <a:off x="278" y="183"/>
                  <a:ext cx="813" cy="0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25" name="文本框 13324"/>
                <p:cNvSpPr txBox="1"/>
                <p:nvPr/>
              </p:nvSpPr>
              <p:spPr>
                <a:xfrm>
                  <a:off x="240" y="132"/>
                  <a:ext cx="1069" cy="39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>
                    <a:spcBef>
                      <a:spcPct val="50000"/>
                    </a:spcBef>
                  </a:pPr>
                  <a:r>
                    <a:rPr lang="en-US" altLang="zh-CN" sz="3200" b="1" i="1">
                      <a:latin typeface="Times New Roman" panose="02020603050405020304" charset="0"/>
                    </a:rPr>
                    <a:t>R</a:t>
                  </a:r>
                  <a:r>
                    <a:rPr lang="zh-CN" altLang="en-US" sz="3200" b="1" baseline="-25000">
                      <a:latin typeface="Times New Roman" panose="02020603050405020304" charset="0"/>
                    </a:rPr>
                    <a:t>内</a:t>
                  </a:r>
                  <a:r>
                    <a:rPr lang="en-US" altLang="zh-CN" sz="3200" b="1">
                      <a:latin typeface="Times New Roman" panose="02020603050405020304" charset="0"/>
                    </a:rPr>
                    <a:t>+</a:t>
                  </a:r>
                  <a:r>
                    <a:rPr lang="en-US" altLang="zh-CN" sz="3200" b="1" i="1">
                      <a:latin typeface="Times New Roman" panose="02020603050405020304" charset="0"/>
                    </a:rPr>
                    <a:t>R</a:t>
                  </a:r>
                  <a:r>
                    <a:rPr lang="en-US" altLang="zh-CN" sz="3200" b="1" i="1" baseline="-25000">
                      <a:latin typeface="Times New Roman" panose="02020603050405020304" charset="0"/>
                    </a:rPr>
                    <a:t>x</a:t>
                  </a:r>
                  <a:endParaRPr lang="en-US" altLang="zh-CN" sz="3200" b="1" i="1" baseline="-25000">
                    <a:latin typeface="Times New Roman" panose="02020603050405020304" charset="0"/>
                  </a:endParaRPr>
                </a:p>
              </p:txBody>
            </p:sp>
          </p:grpSp>
        </p:grpSp>
        <p:sp>
          <p:nvSpPr>
            <p:cNvPr id="13326" name="文本框 13325"/>
            <p:cNvSpPr txBox="1"/>
            <p:nvPr/>
          </p:nvSpPr>
          <p:spPr>
            <a:xfrm>
              <a:off x="272" y="1344"/>
              <a:ext cx="1488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3200" b="1" i="1">
                  <a:latin typeface="Times New Roman" panose="02020603050405020304" charset="0"/>
                  <a:ea typeface="黑体" panose="02010609060101010101" charset="-122"/>
                </a:rPr>
                <a:t>R</a:t>
              </a:r>
              <a:r>
                <a:rPr lang="en-US" altLang="zh-CN" sz="3200" b="1" i="1" baseline="-25000">
                  <a:latin typeface="Times New Roman" panose="02020603050405020304" charset="0"/>
                  <a:ea typeface="黑体" panose="02010609060101010101" charset="-122"/>
                </a:rPr>
                <a:t>x</a:t>
              </a:r>
              <a:r>
                <a:rPr lang="en-US" altLang="zh-CN" sz="3200" b="1">
                  <a:latin typeface="黑体" panose="02010609060101010101" charset="-122"/>
                  <a:ea typeface="黑体" panose="02010609060101010101" charset="-122"/>
                </a:rPr>
                <a:t>=    </a:t>
              </a:r>
              <a:r>
                <a:rPr lang="en-US" altLang="zh-CN" sz="3200" b="1">
                  <a:latin typeface="楷体_GB2312" pitchFamily="49" charset="-122"/>
                  <a:ea typeface="楷体_GB2312" pitchFamily="49" charset="-122"/>
                </a:rPr>
                <a:t>-</a:t>
              </a:r>
              <a:r>
                <a:rPr lang="en-US" altLang="zh-CN" sz="3200" b="1" i="1">
                  <a:latin typeface="Times New Roman" panose="02020603050405020304" charset="0"/>
                  <a:ea typeface="黑体" panose="02010609060101010101" charset="-122"/>
                </a:rPr>
                <a:t>R</a:t>
              </a:r>
              <a:r>
                <a:rPr lang="zh-CN" altLang="en-US" sz="3200" b="1" baseline="-25000">
                  <a:latin typeface="Times New Roman" panose="02020603050405020304" charset="0"/>
                  <a:ea typeface="黑体" panose="02010609060101010101" charset="-122"/>
                </a:rPr>
                <a:t>内</a:t>
              </a:r>
              <a:r>
                <a:rPr lang="zh-CN" altLang="en-US" sz="3200" b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   </a:t>
              </a:r>
              <a:r>
                <a:rPr lang="zh-CN" altLang="en-US" sz="3200" b="1">
                  <a:solidFill>
                    <a:srgbClr val="FF0000"/>
                  </a:solidFill>
                  <a:latin typeface="Times New Roman" panose="02020603050405020304" charset="0"/>
                  <a:ea typeface="黑体" panose="02010609060101010101" charset="-122"/>
                </a:rPr>
                <a:t> </a:t>
              </a:r>
              <a:endParaRPr lang="zh-CN" altLang="en-US" sz="3200" b="1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</a:endParaRPr>
            </a:p>
          </p:txBody>
        </p:sp>
        <p:sp>
          <p:nvSpPr>
            <p:cNvPr id="13327" name="直接连接符 13326"/>
            <p:cNvSpPr/>
            <p:nvPr/>
          </p:nvSpPr>
          <p:spPr>
            <a:xfrm>
              <a:off x="821" y="1506"/>
              <a:ext cx="359" cy="0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28" name="文本框 13327"/>
            <p:cNvSpPr txBox="1"/>
            <p:nvPr/>
          </p:nvSpPr>
          <p:spPr>
            <a:xfrm>
              <a:off x="858" y="1209"/>
              <a:ext cx="313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3200" b="1" i="1">
                  <a:latin typeface="Times New Roman" panose="02020603050405020304" charset="0"/>
                </a:rPr>
                <a:t>E</a:t>
              </a:r>
              <a:r>
                <a:rPr lang="en-US" altLang="zh-CN" sz="3200" b="1">
                  <a:latin typeface="Times New Roman" panose="02020603050405020304" charset="0"/>
                  <a:ea typeface="黑体" panose="02010609060101010101" charset="-122"/>
                </a:rPr>
                <a:t> </a:t>
              </a:r>
              <a:endParaRPr lang="en-US" altLang="zh-CN" sz="3200" b="1">
                <a:latin typeface="Times New Roman" panose="02020603050405020304" charset="0"/>
                <a:ea typeface="黑体" panose="02010609060101010101" charset="-122"/>
              </a:endParaRPr>
            </a:p>
          </p:txBody>
        </p:sp>
        <p:sp>
          <p:nvSpPr>
            <p:cNvPr id="13329" name="文本框 13328"/>
            <p:cNvSpPr txBox="1"/>
            <p:nvPr/>
          </p:nvSpPr>
          <p:spPr>
            <a:xfrm>
              <a:off x="858" y="1478"/>
              <a:ext cx="412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3200" b="1" i="1">
                  <a:latin typeface="Times New Roman" panose="02020603050405020304" charset="0"/>
                </a:rPr>
                <a:t>I</a:t>
              </a:r>
              <a:r>
                <a:rPr lang="en-US" altLang="zh-CN" sz="2400" b="1" i="1">
                  <a:latin typeface="Times New Roman" panose="02020603050405020304" charset="0"/>
                </a:rPr>
                <a:t>x</a:t>
              </a:r>
              <a:endParaRPr lang="en-US" altLang="zh-CN" sz="2400" b="1" i="1">
                <a:latin typeface="Times New Roman" panose="02020603050405020304" charset="0"/>
                <a:ea typeface="黑体" panose="02010609060101010101" charset="-122"/>
              </a:endParaRPr>
            </a:p>
          </p:txBody>
        </p:sp>
      </p:grpSp>
      <p:grpSp>
        <p:nvGrpSpPr>
          <p:cNvPr id="13330" name="组合 13329"/>
          <p:cNvGrpSpPr/>
          <p:nvPr/>
        </p:nvGrpSpPr>
        <p:grpSpPr>
          <a:xfrm>
            <a:off x="410845" y="1340168"/>
            <a:ext cx="4386263" cy="2376487"/>
            <a:chOff x="0" y="0"/>
            <a:chExt cx="2763" cy="1588"/>
          </a:xfrm>
        </p:grpSpPr>
        <p:sp>
          <p:nvSpPr>
            <p:cNvPr id="13331" name="矩形 13330"/>
            <p:cNvSpPr/>
            <p:nvPr/>
          </p:nvSpPr>
          <p:spPr>
            <a:xfrm>
              <a:off x="77" y="0"/>
              <a:ext cx="2640" cy="1588"/>
            </a:xfrm>
            <a:prstGeom prst="rect">
              <a:avLst/>
            </a:prstGeom>
            <a:solidFill>
              <a:srgbClr val="FFFFFF">
                <a:alpha val="79999"/>
              </a:srgbClr>
            </a:solidFill>
            <a:ln w="2857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grpSp>
          <p:nvGrpSpPr>
            <p:cNvPr id="13332" name="组合 13331"/>
            <p:cNvGrpSpPr/>
            <p:nvPr/>
          </p:nvGrpSpPr>
          <p:grpSpPr>
            <a:xfrm>
              <a:off x="0" y="69"/>
              <a:ext cx="2763" cy="1473"/>
              <a:chOff x="0" y="0"/>
              <a:chExt cx="2763" cy="1473"/>
            </a:xfrm>
          </p:grpSpPr>
          <p:sp>
            <p:nvSpPr>
              <p:cNvPr id="13333" name="文本框 13332"/>
              <p:cNvSpPr txBox="1"/>
              <p:nvPr/>
            </p:nvSpPr>
            <p:spPr>
              <a:xfrm>
                <a:off x="2401" y="504"/>
                <a:ext cx="362" cy="3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sz="2400" b="1">
                    <a:latin typeface="Times New Roman" panose="02020603050405020304" charset="0"/>
                  </a:rPr>
                  <a:t>0</a:t>
                </a:r>
                <a:endParaRPr lang="en-US" altLang="zh-CN" sz="2400" b="1">
                  <a:latin typeface="Times New Roman" panose="02020603050405020304" charset="0"/>
                </a:endParaRPr>
              </a:p>
            </p:txBody>
          </p:sp>
          <p:sp>
            <p:nvSpPr>
              <p:cNvPr id="13334" name="文本框 13333"/>
              <p:cNvSpPr txBox="1"/>
              <p:nvPr/>
            </p:nvSpPr>
            <p:spPr>
              <a:xfrm>
                <a:off x="2049" y="201"/>
                <a:ext cx="362" cy="24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>
                    <a:solidFill>
                      <a:schemeClr val="accent2"/>
                    </a:solidFill>
                    <a:latin typeface="宋体" panose="02010600030101010101" pitchFamily="2" charset="-122"/>
                  </a:rPr>
                  <a:t>5</a:t>
                </a:r>
                <a:endParaRPr lang="en-US" altLang="zh-CN" b="1">
                  <a:solidFill>
                    <a:schemeClr val="accent2"/>
                  </a:solidFill>
                  <a:latin typeface="宋体" panose="02010600030101010101" pitchFamily="2" charset="-122"/>
                </a:endParaRPr>
              </a:p>
            </p:txBody>
          </p:sp>
          <p:sp>
            <p:nvSpPr>
              <p:cNvPr id="13335" name="文本框 13334"/>
              <p:cNvSpPr txBox="1"/>
              <p:nvPr/>
            </p:nvSpPr>
            <p:spPr>
              <a:xfrm>
                <a:off x="1702" y="59"/>
                <a:ext cx="362" cy="24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>
                    <a:solidFill>
                      <a:schemeClr val="accent2"/>
                    </a:solidFill>
                    <a:latin typeface="宋体" panose="02010600030101010101" pitchFamily="2" charset="-122"/>
                  </a:rPr>
                  <a:t>10</a:t>
                </a:r>
                <a:endParaRPr lang="en-US" altLang="zh-CN" b="1">
                  <a:solidFill>
                    <a:schemeClr val="accent2"/>
                  </a:solidFill>
                  <a:latin typeface="宋体" panose="02010600030101010101" pitchFamily="2" charset="-122"/>
                </a:endParaRPr>
              </a:p>
            </p:txBody>
          </p:sp>
          <p:sp>
            <p:nvSpPr>
              <p:cNvPr id="13336" name="文本框 13335"/>
              <p:cNvSpPr txBox="1"/>
              <p:nvPr/>
            </p:nvSpPr>
            <p:spPr>
              <a:xfrm>
                <a:off x="1419" y="5"/>
                <a:ext cx="362" cy="24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>
                    <a:solidFill>
                      <a:schemeClr val="accent2"/>
                    </a:solidFill>
                    <a:latin typeface="宋体" panose="02010600030101010101" pitchFamily="2" charset="-122"/>
                  </a:rPr>
                  <a:t>15</a:t>
                </a:r>
                <a:endParaRPr lang="en-US" altLang="zh-CN" b="1">
                  <a:solidFill>
                    <a:schemeClr val="accent2"/>
                  </a:solidFill>
                  <a:latin typeface="宋体" panose="02010600030101010101" pitchFamily="2" charset="-122"/>
                </a:endParaRPr>
              </a:p>
            </p:txBody>
          </p:sp>
          <p:grpSp>
            <p:nvGrpSpPr>
              <p:cNvPr id="13337" name="组合 13336"/>
              <p:cNvGrpSpPr/>
              <p:nvPr/>
            </p:nvGrpSpPr>
            <p:grpSpPr>
              <a:xfrm>
                <a:off x="272" y="219"/>
                <a:ext cx="2449" cy="1254"/>
                <a:chOff x="0" y="0"/>
                <a:chExt cx="2449" cy="1254"/>
              </a:xfrm>
            </p:grpSpPr>
            <p:sp>
              <p:nvSpPr>
                <p:cNvPr id="13338" name="文本框 13337"/>
                <p:cNvSpPr txBox="1"/>
                <p:nvPr/>
              </p:nvSpPr>
              <p:spPr>
                <a:xfrm>
                  <a:off x="862" y="709"/>
                  <a:ext cx="499" cy="39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l-GR" altLang="en-US" sz="3200" b="1" dirty="0">
                      <a:latin typeface="宋体" panose="02010600030101010101" pitchFamily="2" charset="-122"/>
                    </a:rPr>
                    <a:t>Ω</a:t>
                  </a:r>
                  <a:endParaRPr lang="el-GR" altLang="en-US" sz="3200" b="1" dirty="0">
                    <a:latin typeface="宋体" panose="02010600030101010101" pitchFamily="2" charset="-122"/>
                  </a:endParaRPr>
                </a:p>
              </p:txBody>
            </p:sp>
            <p:sp>
              <p:nvSpPr>
                <p:cNvPr id="13339" name="直接连接符 13338"/>
                <p:cNvSpPr>
                  <a:spLocks noChangeAspect="1"/>
                </p:cNvSpPr>
                <p:nvPr/>
              </p:nvSpPr>
              <p:spPr>
                <a:xfrm>
                  <a:off x="0" y="457"/>
                  <a:ext cx="188" cy="131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40" name="直接连接符 13339"/>
                <p:cNvSpPr>
                  <a:spLocks noChangeAspect="1"/>
                </p:cNvSpPr>
                <p:nvPr/>
              </p:nvSpPr>
              <p:spPr>
                <a:xfrm>
                  <a:off x="190" y="411"/>
                  <a:ext cx="94" cy="83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41" name="直接连接符 13340"/>
                <p:cNvSpPr>
                  <a:spLocks noChangeAspect="1"/>
                </p:cNvSpPr>
                <p:nvPr/>
              </p:nvSpPr>
              <p:spPr>
                <a:xfrm rot="292055">
                  <a:off x="319" y="302"/>
                  <a:ext cx="82" cy="93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42" name="直接连接符 13341"/>
                <p:cNvSpPr>
                  <a:spLocks noChangeAspect="1"/>
                </p:cNvSpPr>
                <p:nvPr/>
              </p:nvSpPr>
              <p:spPr>
                <a:xfrm>
                  <a:off x="315" y="198"/>
                  <a:ext cx="135" cy="175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43" name="直接连接符 13342"/>
                <p:cNvSpPr>
                  <a:spLocks noChangeAspect="1"/>
                </p:cNvSpPr>
                <p:nvPr/>
              </p:nvSpPr>
              <p:spPr>
                <a:xfrm>
                  <a:off x="443" y="239"/>
                  <a:ext cx="68" cy="100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44" name="直接连接符 13343"/>
                <p:cNvSpPr>
                  <a:spLocks noChangeAspect="1"/>
                </p:cNvSpPr>
                <p:nvPr/>
              </p:nvSpPr>
              <p:spPr>
                <a:xfrm>
                  <a:off x="585" y="174"/>
                  <a:ext cx="54" cy="107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45" name="直接连接符 13344"/>
                <p:cNvSpPr>
                  <a:spLocks noChangeAspect="1"/>
                </p:cNvSpPr>
                <p:nvPr/>
              </p:nvSpPr>
              <p:spPr>
                <a:xfrm>
                  <a:off x="691" y="139"/>
                  <a:ext cx="47" cy="110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46" name="直接连接符 13345"/>
                <p:cNvSpPr>
                  <a:spLocks noChangeAspect="1"/>
                </p:cNvSpPr>
                <p:nvPr/>
              </p:nvSpPr>
              <p:spPr>
                <a:xfrm>
                  <a:off x="791" y="19"/>
                  <a:ext cx="71" cy="202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47" name="直接连接符 13346"/>
                <p:cNvSpPr>
                  <a:spLocks noChangeAspect="1"/>
                </p:cNvSpPr>
                <p:nvPr/>
              </p:nvSpPr>
              <p:spPr>
                <a:xfrm>
                  <a:off x="876" y="98"/>
                  <a:ext cx="31" cy="113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48" name="直接连接符 13347"/>
                <p:cNvSpPr>
                  <a:spLocks noChangeAspect="1"/>
                </p:cNvSpPr>
                <p:nvPr/>
              </p:nvSpPr>
              <p:spPr>
                <a:xfrm>
                  <a:off x="938" y="91"/>
                  <a:ext cx="24" cy="116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49" name="直接连接符 13348"/>
                <p:cNvSpPr>
                  <a:spLocks noChangeAspect="1"/>
                </p:cNvSpPr>
                <p:nvPr/>
              </p:nvSpPr>
              <p:spPr>
                <a:xfrm>
                  <a:off x="993" y="81"/>
                  <a:ext cx="16" cy="116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50" name="直接连接符 13349"/>
                <p:cNvSpPr>
                  <a:spLocks noChangeAspect="1"/>
                </p:cNvSpPr>
                <p:nvPr/>
              </p:nvSpPr>
              <p:spPr>
                <a:xfrm>
                  <a:off x="1049" y="74"/>
                  <a:ext cx="8" cy="118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51" name="直接连接符 13350"/>
                <p:cNvSpPr>
                  <a:spLocks noChangeAspect="1"/>
                </p:cNvSpPr>
                <p:nvPr/>
              </p:nvSpPr>
              <p:spPr>
                <a:xfrm rot="574167">
                  <a:off x="1294" y="0"/>
                  <a:ext cx="1" cy="191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52" name="直接连接符 13351"/>
                <p:cNvSpPr>
                  <a:spLocks noChangeAspect="1"/>
                </p:cNvSpPr>
                <p:nvPr/>
              </p:nvSpPr>
              <p:spPr>
                <a:xfrm flipH="1">
                  <a:off x="1177" y="74"/>
                  <a:ext cx="8" cy="118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53" name="直接连接符 13352"/>
                <p:cNvSpPr>
                  <a:spLocks noChangeAspect="1"/>
                </p:cNvSpPr>
                <p:nvPr/>
              </p:nvSpPr>
              <p:spPr>
                <a:xfrm flipH="1">
                  <a:off x="1241" y="81"/>
                  <a:ext cx="16" cy="116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54" name="直接连接符 13353"/>
                <p:cNvSpPr>
                  <a:spLocks noChangeAspect="1"/>
                </p:cNvSpPr>
                <p:nvPr/>
              </p:nvSpPr>
              <p:spPr>
                <a:xfrm flipH="1">
                  <a:off x="1312" y="91"/>
                  <a:ext cx="24" cy="116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55" name="直接连接符 13354"/>
                <p:cNvSpPr>
                  <a:spLocks noChangeAspect="1"/>
                </p:cNvSpPr>
                <p:nvPr/>
              </p:nvSpPr>
              <p:spPr>
                <a:xfrm flipH="1">
                  <a:off x="1471" y="114"/>
                  <a:ext cx="31" cy="113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56" name="直接连接符 13355"/>
                <p:cNvSpPr>
                  <a:spLocks noChangeAspect="1"/>
                </p:cNvSpPr>
                <p:nvPr/>
              </p:nvSpPr>
              <p:spPr>
                <a:xfrm flipH="1">
                  <a:off x="1508" y="51"/>
                  <a:ext cx="71" cy="202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57" name="直接连接符 13356"/>
                <p:cNvSpPr>
                  <a:spLocks noChangeAspect="1"/>
                </p:cNvSpPr>
                <p:nvPr/>
              </p:nvSpPr>
              <p:spPr>
                <a:xfrm flipH="1">
                  <a:off x="1568" y="155"/>
                  <a:ext cx="47" cy="110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58" name="直接连接符 13357"/>
                <p:cNvSpPr>
                  <a:spLocks noChangeAspect="1"/>
                </p:cNvSpPr>
                <p:nvPr/>
              </p:nvSpPr>
              <p:spPr>
                <a:xfrm flipH="1">
                  <a:off x="1619" y="182"/>
                  <a:ext cx="54" cy="107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59" name="直接连接符 13358"/>
                <p:cNvSpPr>
                  <a:spLocks noChangeAspect="1"/>
                </p:cNvSpPr>
                <p:nvPr/>
              </p:nvSpPr>
              <p:spPr>
                <a:xfrm flipH="1">
                  <a:off x="1668" y="205"/>
                  <a:ext cx="61" cy="104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60" name="直接连接符 13359"/>
                <p:cNvSpPr>
                  <a:spLocks noChangeAspect="1"/>
                </p:cNvSpPr>
                <p:nvPr/>
              </p:nvSpPr>
              <p:spPr>
                <a:xfrm flipH="1">
                  <a:off x="1722" y="223"/>
                  <a:ext cx="68" cy="100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61" name="直接连接符 13360"/>
                <p:cNvSpPr>
                  <a:spLocks noChangeAspect="1"/>
                </p:cNvSpPr>
                <p:nvPr/>
              </p:nvSpPr>
              <p:spPr>
                <a:xfrm flipH="1">
                  <a:off x="1768" y="177"/>
                  <a:ext cx="135" cy="175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62" name="直接连接符 13361"/>
                <p:cNvSpPr>
                  <a:spLocks noChangeAspect="1"/>
                </p:cNvSpPr>
                <p:nvPr/>
              </p:nvSpPr>
              <p:spPr>
                <a:xfrm flipH="1">
                  <a:off x="1841" y="294"/>
                  <a:ext cx="82" cy="93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63" name="直接连接符 13362"/>
                <p:cNvSpPr>
                  <a:spLocks noChangeAspect="1"/>
                </p:cNvSpPr>
                <p:nvPr/>
              </p:nvSpPr>
              <p:spPr>
                <a:xfrm flipH="1">
                  <a:off x="1913" y="347"/>
                  <a:ext cx="88" cy="88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64" name="直接连接符 13363"/>
                <p:cNvSpPr>
                  <a:spLocks noChangeAspect="1"/>
                </p:cNvSpPr>
                <p:nvPr/>
              </p:nvSpPr>
              <p:spPr>
                <a:xfrm flipH="1">
                  <a:off x="1966" y="403"/>
                  <a:ext cx="94" cy="83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65" name="直接连接符 13364"/>
                <p:cNvSpPr>
                  <a:spLocks noChangeAspect="1"/>
                </p:cNvSpPr>
                <p:nvPr/>
              </p:nvSpPr>
              <p:spPr>
                <a:xfrm flipH="1">
                  <a:off x="2015" y="454"/>
                  <a:ext cx="100" cy="77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66" name="直接连接符 13365"/>
                <p:cNvSpPr>
                  <a:spLocks noChangeAspect="1"/>
                </p:cNvSpPr>
                <p:nvPr/>
              </p:nvSpPr>
              <p:spPr>
                <a:xfrm flipH="1">
                  <a:off x="2070" y="457"/>
                  <a:ext cx="188" cy="131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67" name="任意多边形 13366"/>
                <p:cNvSpPr>
                  <a:spLocks noChangeAspect="1"/>
                </p:cNvSpPr>
                <p:nvPr/>
              </p:nvSpPr>
              <p:spPr>
                <a:xfrm>
                  <a:off x="183" y="186"/>
                  <a:ext cx="1898" cy="1068"/>
                </a:xfrm>
                <a:custGeom>
                  <a:avLst/>
                  <a:gdLst>
                    <a:gd name="txL" fmla="*/ 0 w 33667"/>
                    <a:gd name="txT" fmla="*/ 0 h 21600"/>
                    <a:gd name="txR" fmla="*/ 33667 w 33667"/>
                    <a:gd name="txB" fmla="*/ 21600 h 21600"/>
                  </a:gdLst>
                  <a:ahLst/>
                  <a:cxnLst>
                    <a:cxn ang="180">
                      <a:pos x="0" y="8010"/>
                    </a:cxn>
                    <a:cxn ang="0">
                      <a:pos x="33667" y="8121"/>
                    </a:cxn>
                    <a:cxn ang="90">
                      <a:pos x="16789" y="21600"/>
                    </a:cxn>
                  </a:cxnLst>
                  <a:rect l="txL" t="txT" r="txR" b="txB"/>
                  <a:pathLst>
                    <a:path w="33667" h="21600" fill="none">
                      <a:moveTo>
                        <a:pt x="0" y="8010"/>
                      </a:moveTo>
                      <a:arcTo wR="21600" hR="21600" stAng="-8460676" swAng="6143996"/>
                    </a:path>
                    <a:path w="33667" h="21600" stroke="0">
                      <a:moveTo>
                        <a:pt x="0" y="8010"/>
                      </a:moveTo>
                      <a:arcTo wR="21600" hR="21600" stAng="-8460676" swAng="6143996"/>
                      <a:lnTo>
                        <a:pt x="16789" y="21600"/>
                      </a:lnTo>
                      <a:close/>
                    </a:path>
                  </a:pathLst>
                </a:custGeom>
                <a:noFill/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13368" name="直接连接符 13367"/>
                <p:cNvSpPr/>
                <p:nvPr/>
              </p:nvSpPr>
              <p:spPr>
                <a:xfrm rot="-20951016" flipH="1">
                  <a:off x="1814" y="301"/>
                  <a:ext cx="43" cy="66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69" name="直接连接符 13368"/>
                <p:cNvSpPr/>
                <p:nvPr/>
              </p:nvSpPr>
              <p:spPr>
                <a:xfrm rot="-19812838" flipH="1">
                  <a:off x="1891" y="354"/>
                  <a:ext cx="21" cy="64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70" name="直接连接符 13369"/>
                <p:cNvSpPr/>
                <p:nvPr/>
              </p:nvSpPr>
              <p:spPr>
                <a:xfrm rot="-21233119" flipH="1">
                  <a:off x="2048" y="518"/>
                  <a:ext cx="51" cy="46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71" name="直接连接符 13370"/>
                <p:cNvSpPr/>
                <p:nvPr/>
              </p:nvSpPr>
              <p:spPr>
                <a:xfrm rot="-21233119" flipH="1">
                  <a:off x="1993" y="462"/>
                  <a:ext cx="51" cy="46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72" name="直接连接符 13371"/>
                <p:cNvSpPr/>
                <p:nvPr/>
              </p:nvSpPr>
              <p:spPr>
                <a:xfrm rot="-21233119" flipH="1">
                  <a:off x="1948" y="415"/>
                  <a:ext cx="45" cy="43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73" name="直接连接符 13372"/>
                <p:cNvSpPr>
                  <a:spLocks noChangeAspect="1"/>
                </p:cNvSpPr>
                <p:nvPr/>
              </p:nvSpPr>
              <p:spPr>
                <a:xfrm flipH="1">
                  <a:off x="1414" y="112"/>
                  <a:ext cx="24" cy="116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74" name="直接连接符 13373"/>
                <p:cNvSpPr>
                  <a:spLocks noChangeAspect="1"/>
                </p:cNvSpPr>
                <p:nvPr/>
              </p:nvSpPr>
              <p:spPr>
                <a:xfrm flipH="1">
                  <a:off x="1216" y="75"/>
                  <a:ext cx="8" cy="118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75" name="直接连接符 13374"/>
                <p:cNvSpPr>
                  <a:spLocks noChangeAspect="1"/>
                </p:cNvSpPr>
                <p:nvPr/>
              </p:nvSpPr>
              <p:spPr>
                <a:xfrm>
                  <a:off x="1142" y="75"/>
                  <a:ext cx="8" cy="118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76" name="直接连接符 13375"/>
                <p:cNvSpPr>
                  <a:spLocks noChangeAspect="1"/>
                </p:cNvSpPr>
                <p:nvPr/>
              </p:nvSpPr>
              <p:spPr>
                <a:xfrm flipH="1">
                  <a:off x="1369" y="91"/>
                  <a:ext cx="24" cy="116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77" name="直接连接符 13376"/>
                <p:cNvSpPr>
                  <a:spLocks noChangeAspect="1"/>
                </p:cNvSpPr>
                <p:nvPr/>
              </p:nvSpPr>
              <p:spPr>
                <a:xfrm rot="903778">
                  <a:off x="1074" y="2"/>
                  <a:ext cx="64" cy="181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78" name="直接连接符 13377"/>
                <p:cNvSpPr>
                  <a:spLocks noChangeAspect="1"/>
                </p:cNvSpPr>
                <p:nvPr/>
              </p:nvSpPr>
              <p:spPr>
                <a:xfrm>
                  <a:off x="787" y="120"/>
                  <a:ext cx="47" cy="110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79" name="直接连接符 13378"/>
                <p:cNvSpPr>
                  <a:spLocks noChangeAspect="1"/>
                </p:cNvSpPr>
                <p:nvPr/>
              </p:nvSpPr>
              <p:spPr>
                <a:xfrm>
                  <a:off x="718" y="134"/>
                  <a:ext cx="47" cy="110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80" name="直接连接符 13379"/>
                <p:cNvSpPr>
                  <a:spLocks noChangeAspect="1"/>
                </p:cNvSpPr>
                <p:nvPr/>
              </p:nvSpPr>
              <p:spPr>
                <a:xfrm>
                  <a:off x="750" y="118"/>
                  <a:ext cx="47" cy="110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81" name="直接连接符 13380"/>
                <p:cNvSpPr>
                  <a:spLocks noChangeAspect="1"/>
                </p:cNvSpPr>
                <p:nvPr/>
              </p:nvSpPr>
              <p:spPr>
                <a:xfrm rot="701984">
                  <a:off x="597" y="75"/>
                  <a:ext cx="135" cy="175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82" name="直接连接符 13381"/>
                <p:cNvSpPr>
                  <a:spLocks noChangeAspect="1"/>
                </p:cNvSpPr>
                <p:nvPr/>
              </p:nvSpPr>
              <p:spPr>
                <a:xfrm rot="461733">
                  <a:off x="459" y="126"/>
                  <a:ext cx="135" cy="175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83" name="直接连接符 13382"/>
                <p:cNvSpPr>
                  <a:spLocks noChangeAspect="1"/>
                </p:cNvSpPr>
                <p:nvPr/>
              </p:nvSpPr>
              <p:spPr>
                <a:xfrm rot="21366376">
                  <a:off x="227" y="262"/>
                  <a:ext cx="135" cy="175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84" name="直接连接符 13383"/>
                <p:cNvSpPr>
                  <a:spLocks noChangeAspect="1"/>
                </p:cNvSpPr>
                <p:nvPr/>
              </p:nvSpPr>
              <p:spPr>
                <a:xfrm>
                  <a:off x="227" y="376"/>
                  <a:ext cx="94" cy="83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85" name="直接连接符 13384"/>
                <p:cNvSpPr>
                  <a:spLocks noChangeAspect="1"/>
                </p:cNvSpPr>
                <p:nvPr/>
              </p:nvSpPr>
              <p:spPr>
                <a:xfrm>
                  <a:off x="45" y="392"/>
                  <a:ext cx="188" cy="131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3386" name="文本框 13385"/>
                <p:cNvSpPr txBox="1"/>
                <p:nvPr/>
              </p:nvSpPr>
              <p:spPr>
                <a:xfrm>
                  <a:off x="1950" y="526"/>
                  <a:ext cx="499" cy="24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l-GR" altLang="en-US" b="1" dirty="0">
                      <a:latin typeface="宋体" panose="02010600030101010101" pitchFamily="2" charset="-122"/>
                    </a:rPr>
                    <a:t>Ω</a:t>
                  </a:r>
                  <a:endParaRPr lang="el-GR" altLang="en-US" b="1" dirty="0">
                    <a:latin typeface="宋体" panose="02010600030101010101" pitchFamily="2" charset="-122"/>
                  </a:endParaRPr>
                </a:p>
              </p:txBody>
            </p:sp>
          </p:grpSp>
          <p:sp>
            <p:nvSpPr>
              <p:cNvPr id="13387" name="文本框 13386"/>
              <p:cNvSpPr txBox="1"/>
              <p:nvPr/>
            </p:nvSpPr>
            <p:spPr>
              <a:xfrm>
                <a:off x="1192" y="0"/>
                <a:ext cx="362" cy="26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sz="2000" b="1">
                    <a:latin typeface="Times New Roman" panose="02020603050405020304" charset="0"/>
                  </a:rPr>
                  <a:t>20</a:t>
                </a:r>
                <a:endParaRPr lang="en-US" altLang="zh-CN" sz="2000" b="1">
                  <a:latin typeface="Times New Roman" panose="02020603050405020304" charset="0"/>
                </a:endParaRPr>
              </a:p>
            </p:txBody>
          </p:sp>
          <p:sp>
            <p:nvSpPr>
              <p:cNvPr id="13388" name="文本框 13387"/>
              <p:cNvSpPr txBox="1"/>
              <p:nvPr/>
            </p:nvSpPr>
            <p:spPr>
              <a:xfrm>
                <a:off x="891" y="14"/>
                <a:ext cx="362" cy="24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>
                    <a:solidFill>
                      <a:schemeClr val="accent2"/>
                    </a:solidFill>
                    <a:latin typeface="宋体" panose="02010600030101010101" pitchFamily="2" charset="-122"/>
                  </a:rPr>
                  <a:t>30</a:t>
                </a:r>
                <a:endParaRPr lang="en-US" altLang="zh-CN" b="1">
                  <a:solidFill>
                    <a:schemeClr val="accent2"/>
                  </a:solidFill>
                  <a:latin typeface="宋体" panose="02010600030101010101" pitchFamily="2" charset="-122"/>
                </a:endParaRPr>
              </a:p>
            </p:txBody>
          </p:sp>
          <p:sp>
            <p:nvSpPr>
              <p:cNvPr id="13389" name="文本框 13388"/>
              <p:cNvSpPr txBox="1"/>
              <p:nvPr/>
            </p:nvSpPr>
            <p:spPr>
              <a:xfrm>
                <a:off x="701" y="70"/>
                <a:ext cx="362" cy="24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>
                    <a:solidFill>
                      <a:schemeClr val="accent2"/>
                    </a:solidFill>
                    <a:latin typeface="宋体" panose="02010600030101010101" pitchFamily="2" charset="-122"/>
                  </a:rPr>
                  <a:t>40</a:t>
                </a:r>
                <a:endParaRPr lang="en-US" altLang="zh-CN" b="1">
                  <a:solidFill>
                    <a:schemeClr val="accent2"/>
                  </a:solidFill>
                  <a:latin typeface="宋体" panose="02010600030101010101" pitchFamily="2" charset="-122"/>
                </a:endParaRPr>
              </a:p>
            </p:txBody>
          </p:sp>
          <p:sp>
            <p:nvSpPr>
              <p:cNvPr id="13390" name="文本框 13389"/>
              <p:cNvSpPr txBox="1"/>
              <p:nvPr/>
            </p:nvSpPr>
            <p:spPr>
              <a:xfrm>
                <a:off x="528" y="142"/>
                <a:ext cx="362" cy="24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>
                    <a:solidFill>
                      <a:schemeClr val="accent2"/>
                    </a:solidFill>
                    <a:latin typeface="宋体" panose="02010600030101010101" pitchFamily="2" charset="-122"/>
                  </a:rPr>
                  <a:t>50</a:t>
                </a:r>
                <a:endParaRPr lang="en-US" altLang="zh-CN" b="1">
                  <a:solidFill>
                    <a:schemeClr val="accent2"/>
                  </a:solidFill>
                  <a:latin typeface="宋体" panose="02010600030101010101" pitchFamily="2" charset="-122"/>
                </a:endParaRPr>
              </a:p>
            </p:txBody>
          </p:sp>
          <p:sp>
            <p:nvSpPr>
              <p:cNvPr id="13391" name="文本框 13390"/>
              <p:cNvSpPr txBox="1"/>
              <p:nvPr/>
            </p:nvSpPr>
            <p:spPr>
              <a:xfrm>
                <a:off x="376" y="241"/>
                <a:ext cx="362" cy="24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>
                    <a:solidFill>
                      <a:schemeClr val="accent2"/>
                    </a:solidFill>
                    <a:latin typeface="宋体" panose="02010600030101010101" pitchFamily="2" charset="-122"/>
                  </a:rPr>
                  <a:t>100</a:t>
                </a:r>
                <a:endParaRPr lang="en-US" altLang="zh-CN" b="1">
                  <a:solidFill>
                    <a:schemeClr val="accent2"/>
                  </a:solidFill>
                  <a:latin typeface="宋体" panose="02010600030101010101" pitchFamily="2" charset="-122"/>
                </a:endParaRPr>
              </a:p>
            </p:txBody>
          </p:sp>
          <p:sp>
            <p:nvSpPr>
              <p:cNvPr id="13392" name="文本框 13391"/>
              <p:cNvSpPr txBox="1"/>
              <p:nvPr/>
            </p:nvSpPr>
            <p:spPr>
              <a:xfrm>
                <a:off x="189" y="330"/>
                <a:ext cx="362" cy="24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>
                    <a:solidFill>
                      <a:schemeClr val="accent2"/>
                    </a:solidFill>
                    <a:latin typeface="宋体" panose="02010600030101010101" pitchFamily="2" charset="-122"/>
                  </a:rPr>
                  <a:t>200</a:t>
                </a:r>
                <a:endParaRPr lang="en-US" altLang="zh-CN" b="1">
                  <a:solidFill>
                    <a:schemeClr val="accent2"/>
                  </a:solidFill>
                  <a:latin typeface="宋体" panose="02010600030101010101" pitchFamily="2" charset="-122"/>
                </a:endParaRPr>
              </a:p>
            </p:txBody>
          </p:sp>
          <p:sp>
            <p:nvSpPr>
              <p:cNvPr id="13393" name="文本框 13392"/>
              <p:cNvSpPr txBox="1"/>
              <p:nvPr/>
            </p:nvSpPr>
            <p:spPr>
              <a:xfrm>
                <a:off x="189" y="438"/>
                <a:ext cx="362" cy="24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>
                    <a:solidFill>
                      <a:schemeClr val="accent2"/>
                    </a:solidFill>
                    <a:latin typeface="宋体" panose="02010600030101010101" pitchFamily="2" charset="-122"/>
                  </a:rPr>
                  <a:t>500</a:t>
                </a:r>
                <a:endParaRPr lang="en-US" altLang="zh-CN" b="1">
                  <a:solidFill>
                    <a:schemeClr val="accent2"/>
                  </a:solidFill>
                  <a:latin typeface="宋体" panose="02010600030101010101" pitchFamily="2" charset="-122"/>
                </a:endParaRPr>
              </a:p>
            </p:txBody>
          </p:sp>
          <p:sp>
            <p:nvSpPr>
              <p:cNvPr id="13394" name="文本框 13393"/>
              <p:cNvSpPr txBox="1"/>
              <p:nvPr/>
            </p:nvSpPr>
            <p:spPr>
              <a:xfrm>
                <a:off x="10" y="596"/>
                <a:ext cx="362" cy="3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sz="2800" b="1">
                    <a:latin typeface="宋体" panose="02010600030101010101" pitchFamily="2" charset="-122"/>
                  </a:rPr>
                  <a:t>∞</a:t>
                </a:r>
                <a:endParaRPr lang="en-US" altLang="zh-CN" sz="2800" b="1">
                  <a:latin typeface="宋体" panose="02010600030101010101" pitchFamily="2" charset="-122"/>
                </a:endParaRPr>
              </a:p>
            </p:txBody>
          </p:sp>
          <p:sp>
            <p:nvSpPr>
              <p:cNvPr id="13395" name="文本框 13394"/>
              <p:cNvSpPr txBox="1"/>
              <p:nvPr/>
            </p:nvSpPr>
            <p:spPr>
              <a:xfrm>
                <a:off x="0" y="460"/>
                <a:ext cx="362" cy="266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chemeClr val="accent2"/>
                    </a:solidFill>
                    <a:latin typeface="宋体" panose="02010600030101010101" pitchFamily="2" charset="-122"/>
                  </a:rPr>
                  <a:t>1K</a:t>
                </a:r>
                <a:endParaRPr lang="en-US" altLang="zh-CN" sz="2000" b="1">
                  <a:solidFill>
                    <a:schemeClr val="accent2"/>
                  </a:solidFill>
                  <a:latin typeface="宋体" panose="02010600030101010101" pitchFamily="2" charset="-122"/>
                </a:endParaRPr>
              </a:p>
            </p:txBody>
          </p:sp>
        </p:grpSp>
        <p:sp>
          <p:nvSpPr>
            <p:cNvPr id="13396" name="直接连接符 13395"/>
            <p:cNvSpPr/>
            <p:nvPr/>
          </p:nvSpPr>
          <p:spPr>
            <a:xfrm>
              <a:off x="498" y="907"/>
              <a:ext cx="862" cy="545"/>
            </a:xfrm>
            <a:prstGeom prst="line">
              <a:avLst/>
            </a:prstGeom>
            <a:ln w="28575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3397" name="文本框 13396"/>
          <p:cNvSpPr txBox="1"/>
          <p:nvPr/>
        </p:nvSpPr>
        <p:spPr>
          <a:xfrm>
            <a:off x="341630" y="3922395"/>
            <a:ext cx="4968875" cy="460375"/>
          </a:xfrm>
          <a:prstGeom prst="rect">
            <a:avLst/>
          </a:prstGeom>
          <a:solidFill>
            <a:srgbClr val="FFFFCC">
              <a:alpha val="79999"/>
            </a:srgbClr>
          </a:solidFill>
          <a:ln w="28575" cap="flat" cmpd="sng">
            <a:solidFill>
              <a:srgbClr val="0000FF"/>
            </a:solidFill>
            <a:prstDash val="lgDashDot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en-US" altLang="zh-CN" sz="2400" b="1">
                <a:latin typeface="仿宋_GB2312" charset="-122"/>
                <a:ea typeface="仿宋_GB2312" charset="-122"/>
              </a:rPr>
              <a:t>(1)</a:t>
            </a:r>
            <a:r>
              <a:rPr lang="zh-CN" altLang="en-US" sz="2400" b="1">
                <a:latin typeface="仿宋_GB2312" charset="-122"/>
                <a:ea typeface="仿宋_GB2312" charset="-122"/>
              </a:rPr>
              <a:t>零刻度在右边，左边为无限大。</a:t>
            </a:r>
            <a:endParaRPr lang="zh-CN" altLang="en-US" sz="2400" b="1">
              <a:latin typeface="仿宋_GB2312" charset="-122"/>
              <a:ea typeface="仿宋_GB2312" charset="-122"/>
            </a:endParaRPr>
          </a:p>
        </p:txBody>
      </p:sp>
      <p:sp>
        <p:nvSpPr>
          <p:cNvPr id="13398" name="文本框 13397"/>
          <p:cNvSpPr txBox="1"/>
          <p:nvPr/>
        </p:nvSpPr>
        <p:spPr>
          <a:xfrm>
            <a:off x="318135" y="4816475"/>
            <a:ext cx="4557395" cy="460375"/>
          </a:xfrm>
          <a:prstGeom prst="rect">
            <a:avLst/>
          </a:prstGeom>
          <a:solidFill>
            <a:srgbClr val="FFFFCC">
              <a:alpha val="79999"/>
            </a:srgbClr>
          </a:solidFill>
          <a:ln w="28575" cap="flat" cmpd="sng">
            <a:solidFill>
              <a:srgbClr val="0000FF"/>
            </a:solidFill>
            <a:prstDash val="lgDashDot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en-US" altLang="zh-CN" sz="2400" b="1">
                <a:latin typeface="仿宋_GB2312" charset="-122"/>
                <a:ea typeface="仿宋_GB2312" charset="-122"/>
              </a:rPr>
              <a:t>(2)</a:t>
            </a:r>
            <a:r>
              <a:rPr lang="zh-CN" altLang="en-US" sz="2400" b="1">
                <a:latin typeface="仿宋_GB2312" charset="-122"/>
                <a:ea typeface="仿宋_GB2312" charset="-122"/>
              </a:rPr>
              <a:t>刻度不均匀</a:t>
            </a:r>
            <a:r>
              <a:rPr lang="en-US" altLang="zh-CN" sz="2400" b="1">
                <a:latin typeface="仿宋_GB2312" charset="-122"/>
                <a:ea typeface="仿宋_GB2312" charset="-122"/>
              </a:rPr>
              <a:t>,</a:t>
            </a:r>
            <a:r>
              <a:rPr lang="zh-CN" altLang="en-US" sz="2400" b="1">
                <a:latin typeface="仿宋_GB2312" charset="-122"/>
                <a:ea typeface="仿宋_GB2312" charset="-122"/>
              </a:rPr>
              <a:t>左边密、右边稀。</a:t>
            </a:r>
            <a:endParaRPr lang="zh-CN" altLang="en-US" sz="2400" b="1">
              <a:latin typeface="仿宋_GB2312" charset="-122"/>
              <a:ea typeface="仿宋_GB2312" charset="-122"/>
            </a:endParaRPr>
          </a:p>
        </p:txBody>
      </p:sp>
      <p:pic>
        <p:nvPicPr>
          <p:cNvPr id="13399" name="图片 13398" descr="无标题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150" y="216218"/>
            <a:ext cx="3657600" cy="3384550"/>
          </a:xfrm>
          <a:prstGeom prst="rect">
            <a:avLst/>
          </a:prstGeom>
          <a:noFill/>
          <a:ln w="9525" cap="flat" cmpd="sng">
            <a:solidFill>
              <a:schemeClr val="tx2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13400" name="矩形 13399"/>
          <p:cNvSpPr/>
          <p:nvPr/>
        </p:nvSpPr>
        <p:spPr>
          <a:xfrm>
            <a:off x="185420" y="517843"/>
            <a:ext cx="3960813" cy="8223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r>
              <a:rPr lang="en-US" altLang="zh-CN" sz="32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3.</a:t>
            </a:r>
            <a:r>
              <a:rPr lang="zh-CN" altLang="en-US" sz="32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刻度</a:t>
            </a:r>
            <a:r>
              <a:rPr lang="en-US" altLang="zh-CN" sz="32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:</a:t>
            </a:r>
            <a:endParaRPr lang="en-US" altLang="zh-CN" sz="32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3401" name="文本框 13400"/>
          <p:cNvSpPr txBox="1"/>
          <p:nvPr/>
        </p:nvSpPr>
        <p:spPr>
          <a:xfrm>
            <a:off x="5379720" y="3678238"/>
            <a:ext cx="504825" cy="1014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6000" b="1">
                <a:latin typeface="Times New Roman" panose="02020603050405020304" charset="0"/>
              </a:rPr>
              <a:t>?</a:t>
            </a:r>
            <a:endParaRPr lang="en-US" altLang="zh-CN" sz="6000" b="1">
              <a:latin typeface="Times New Roman" panose="02020603050405020304" charset="0"/>
            </a:endParaRPr>
          </a:p>
        </p:txBody>
      </p:sp>
      <p:sp>
        <p:nvSpPr>
          <p:cNvPr id="13402" name="文本框 13401"/>
          <p:cNvSpPr txBox="1"/>
          <p:nvPr/>
        </p:nvSpPr>
        <p:spPr>
          <a:xfrm>
            <a:off x="4975860" y="4651693"/>
            <a:ext cx="504825" cy="1014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6000" b="1">
                <a:latin typeface="Times New Roman" panose="02020603050405020304" charset="0"/>
              </a:rPr>
              <a:t>?</a:t>
            </a:r>
            <a:endParaRPr lang="en-US" altLang="zh-CN" sz="6000" b="1">
              <a:latin typeface="Times New Roman" panose="02020603050405020304" charset="0"/>
            </a:endParaRPr>
          </a:p>
        </p:txBody>
      </p:sp>
      <p:sp>
        <p:nvSpPr>
          <p:cNvPr id="13403" name="文本框 13402"/>
          <p:cNvSpPr txBox="1"/>
          <p:nvPr/>
        </p:nvSpPr>
        <p:spPr>
          <a:xfrm>
            <a:off x="318135" y="5603240"/>
            <a:ext cx="5655945" cy="829945"/>
          </a:xfrm>
          <a:prstGeom prst="rect">
            <a:avLst/>
          </a:prstGeom>
          <a:solidFill>
            <a:srgbClr val="FFFFCC">
              <a:alpha val="79999"/>
            </a:srgbClr>
          </a:solidFill>
          <a:ln w="28575" cap="flat" cmpd="sng">
            <a:solidFill>
              <a:srgbClr val="0000FF"/>
            </a:solidFill>
            <a:prstDash val="lgDashDot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en-US" altLang="zh-CN" sz="2400" b="1">
                <a:latin typeface="仿宋_GB2312" charset="-122"/>
                <a:ea typeface="仿宋_GB2312" charset="-122"/>
              </a:rPr>
              <a:t>(3) </a:t>
            </a:r>
            <a:r>
              <a:rPr lang="zh-CN" altLang="en-US" sz="2400" b="1">
                <a:latin typeface="仿宋_GB2312" charset="-122"/>
                <a:ea typeface="仿宋_GB2312" charset="-122"/>
              </a:rPr>
              <a:t>刻度顺序与电流表、电压表的刻度顺序相反</a:t>
            </a:r>
            <a:r>
              <a:rPr lang="en-US" altLang="zh-CN" sz="2400" b="1">
                <a:latin typeface="仿宋_GB2312" charset="-122"/>
                <a:ea typeface="仿宋_GB2312" charset="-122"/>
              </a:rPr>
              <a:t>.</a:t>
            </a:r>
            <a:endParaRPr lang="en-US" altLang="zh-CN" sz="2400" b="1">
              <a:latin typeface="仿宋_GB2312" charset="-122"/>
              <a:ea typeface="仿宋_GB2312" charset="-122"/>
            </a:endParaRPr>
          </a:p>
        </p:txBody>
      </p:sp>
      <p:grpSp>
        <p:nvGrpSpPr>
          <p:cNvPr id="13404" name="组合 13403"/>
          <p:cNvGrpSpPr/>
          <p:nvPr/>
        </p:nvGrpSpPr>
        <p:grpSpPr>
          <a:xfrm>
            <a:off x="6666865" y="2813050"/>
            <a:ext cx="2036445" cy="736600"/>
            <a:chOff x="0" y="0"/>
            <a:chExt cx="1417" cy="464"/>
          </a:xfrm>
        </p:grpSpPr>
        <p:sp>
          <p:nvSpPr>
            <p:cNvPr id="13405" name="直接连接符 13404"/>
            <p:cNvSpPr/>
            <p:nvPr/>
          </p:nvSpPr>
          <p:spPr>
            <a:xfrm>
              <a:off x="0" y="374"/>
              <a:ext cx="505" cy="7"/>
            </a:xfrm>
            <a:prstGeom prst="line">
              <a:avLst/>
            </a:prstGeom>
            <a:ln w="57150" cap="sq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406" name="直接连接符 13405"/>
            <p:cNvSpPr/>
            <p:nvPr/>
          </p:nvSpPr>
          <p:spPr>
            <a:xfrm>
              <a:off x="841" y="381"/>
              <a:ext cx="576" cy="0"/>
            </a:xfrm>
            <a:prstGeom prst="line">
              <a:avLst/>
            </a:prstGeom>
            <a:ln w="57150" cap="sq" cmpd="sng">
              <a:solidFill>
                <a:srgbClr val="FF33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407" name="矩形 13406"/>
            <p:cNvSpPr/>
            <p:nvPr/>
          </p:nvSpPr>
          <p:spPr>
            <a:xfrm>
              <a:off x="505" y="318"/>
              <a:ext cx="336" cy="146"/>
            </a:xfrm>
            <a:prstGeom prst="rect">
              <a:avLst/>
            </a:prstGeom>
            <a:solidFill>
              <a:srgbClr val="FF3300"/>
            </a:solidFill>
            <a:ln w="28575" cap="sq" cmpd="sng">
              <a:solidFill>
                <a:schemeClr val="bg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3408" name="文本框 13407"/>
            <p:cNvSpPr txBox="1"/>
            <p:nvPr/>
          </p:nvSpPr>
          <p:spPr>
            <a:xfrm>
              <a:off x="473" y="0"/>
              <a:ext cx="480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3200" b="1">
                  <a:solidFill>
                    <a:srgbClr val="FFFF00"/>
                  </a:solidFill>
                  <a:latin typeface="Times New Roman" panose="02020603050405020304" charset="0"/>
                </a:rPr>
                <a:t>R</a:t>
              </a:r>
              <a:r>
                <a:rPr lang="en-US" altLang="zh-CN" sz="3200" b="1" i="1">
                  <a:solidFill>
                    <a:srgbClr val="FFFF00"/>
                  </a:solidFill>
                  <a:latin typeface="Times New Roman" panose="02020603050405020304" charset="0"/>
                </a:rPr>
                <a:t>x</a:t>
              </a:r>
              <a:endParaRPr lang="en-US" altLang="zh-CN" sz="3200" b="1" i="1">
                <a:solidFill>
                  <a:srgbClr val="FFFF00"/>
                </a:solidFill>
                <a:latin typeface="Times New Roman" panose="02020603050405020304" charset="0"/>
              </a:endParaRPr>
            </a:p>
          </p:txBody>
        </p:sp>
      </p:grpSp>
      <p:sp>
        <p:nvSpPr>
          <p:cNvPr id="13409" name="文本框 13408"/>
          <p:cNvSpPr txBox="1"/>
          <p:nvPr/>
        </p:nvSpPr>
        <p:spPr>
          <a:xfrm>
            <a:off x="8322945" y="7015480"/>
            <a:ext cx="775335" cy="30670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1400" b="1">
                <a:solidFill>
                  <a:srgbClr val="008000"/>
                </a:solidFill>
                <a:latin typeface="Arial" panose="020B0604020202020204" pitchFamily="34" charset="0"/>
              </a:rPr>
              <a:t>优缺点</a:t>
            </a:r>
            <a:r>
              <a:rPr lang="en-US" altLang="zh-CN" sz="1400" b="1">
                <a:solidFill>
                  <a:srgbClr val="008000"/>
                </a:solidFill>
                <a:latin typeface="Arial" panose="020B0604020202020204" pitchFamily="34" charset="0"/>
              </a:rPr>
              <a:t>:</a:t>
            </a:r>
            <a:endParaRPr lang="en-US" altLang="zh-CN" sz="1400" b="1">
              <a:solidFill>
                <a:srgbClr val="008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134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1340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0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3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13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70" decel="100000"/>
                                        <p:tgtEl>
                                          <p:spTgt spid="134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770" decel="100000"/>
                                        <p:tgtEl>
                                          <p:spTgt spid="1340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0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3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13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97" grpId="0" bldLvl="0" animBg="1"/>
      <p:bldP spid="13398" grpId="0" bldLvl="0" animBg="1"/>
      <p:bldP spid="13401" grpId="0"/>
      <p:bldP spid="13402" grpId="0"/>
      <p:bldP spid="13403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5970" name="Picture 2" descr="图片1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258"/>
          <a:stretch>
            <a:fillRect/>
          </a:stretch>
        </p:blipFill>
        <p:spPr bwMode="auto">
          <a:xfrm>
            <a:off x="1824567" y="4069962"/>
            <a:ext cx="8144933" cy="2444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5971" name="Text Box 3"/>
          <p:cNvSpPr txBox="1">
            <a:spLocks noChangeArrowheads="1"/>
          </p:cNvSpPr>
          <p:nvPr/>
        </p:nvSpPr>
        <p:spPr bwMode="auto">
          <a:xfrm>
            <a:off x="133667" y="671643"/>
            <a:ext cx="11023600" cy="280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indent="0" eaLnBrk="0" hangingPunct="0">
              <a:lnSpc>
                <a:spcPct val="150000"/>
              </a:lnSpc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  <a:defRPr sz="2800">
                <a:ea typeface="黑体" panose="02010609060101010101" charset="-122"/>
                <a:cs typeface="Times New Roman" panose="02020603050405020304" charset="0"/>
              </a:defRPr>
            </a:lvl1pPr>
            <a:lvl2pPr marL="952500" indent="-365125" eaLnBrk="0" hangingPunct="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3600">
                <a:latin typeface="+mn-lt"/>
                <a:ea typeface="+mn-ea"/>
              </a:defRPr>
            </a:lvl2pPr>
            <a:lvl3pPr marL="1465580" indent="-292100" eaLnBrk="0" hangingPunct="0">
              <a:spcBef>
                <a:spcPct val="20000"/>
              </a:spcBef>
              <a:buChar char="•"/>
              <a:defRPr sz="3100">
                <a:latin typeface="+mn-lt"/>
                <a:ea typeface="+mn-ea"/>
              </a:defRPr>
            </a:lvl3pPr>
            <a:lvl4pPr marL="2051050" indent="-292100" eaLnBrk="0" hangingPunct="0">
              <a:spcBef>
                <a:spcPct val="20000"/>
              </a:spcBef>
              <a:buChar char="–"/>
              <a:defRPr>
                <a:latin typeface="+mn-lt"/>
                <a:ea typeface="+mn-ea"/>
              </a:defRPr>
            </a:lvl4pPr>
            <a:lvl5pPr marL="2638425" indent="-292100" eaLnBrk="0" hangingPunct="0">
              <a:spcBef>
                <a:spcPct val="20000"/>
              </a:spcBef>
              <a:buChar char="»"/>
              <a:defRPr>
                <a:latin typeface="+mn-lt"/>
                <a:ea typeface="+mn-ea"/>
              </a:defRPr>
            </a:lvl5pPr>
            <a:lvl6pPr marL="3225165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6pPr>
            <a:lvl7pPr marL="3811270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7pPr>
            <a:lvl8pPr marL="4398010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8pPr>
            <a:lvl9pPr marL="4984115" indent="-293370" fontAlgn="base">
              <a:spcBef>
                <a:spcPct val="20000"/>
              </a:spcBef>
              <a:spcAft>
                <a:spcPct val="0"/>
              </a:spcAft>
              <a:buChar char="»"/>
              <a:defRPr>
                <a:latin typeface="+mn-lt"/>
                <a:ea typeface="+mn-ea"/>
              </a:defRPr>
            </a:lvl9pPr>
          </a:lstStyle>
          <a:p>
            <a:r>
              <a:rPr lang="en-US" altLang="en-US" dirty="0"/>
              <a:t>①</a:t>
            </a:r>
            <a:r>
              <a:rPr lang="zh-CN" altLang="en-US" dirty="0"/>
              <a:t>电阻零刻线：</a:t>
            </a:r>
            <a:endParaRPr lang="zh-CN" altLang="en-US" dirty="0"/>
          </a:p>
          <a:p>
            <a:r>
              <a:rPr lang="zh-CN" altLang="en-US" dirty="0"/>
              <a:t>   将红、黑表笔短接，此时待测</a:t>
            </a:r>
            <a:r>
              <a:rPr lang="zh-CN" altLang="en-US" dirty="0" smtClean="0"/>
              <a:t>电阻</a:t>
            </a:r>
            <a:r>
              <a:rPr lang="en-US" altLang="zh-CN" i="1" dirty="0"/>
              <a:t>R</a:t>
            </a:r>
            <a:r>
              <a:rPr lang="en-US" altLang="zh-CN" baseline="-25000" dirty="0" smtClean="0"/>
              <a:t>x</a:t>
            </a:r>
            <a:r>
              <a:rPr lang="zh-CN" altLang="en-US" dirty="0" smtClean="0"/>
              <a:t>的</a:t>
            </a:r>
            <a:r>
              <a:rPr lang="zh-CN" altLang="en-US" dirty="0"/>
              <a:t>值为</a:t>
            </a:r>
            <a:r>
              <a:rPr lang="en-US" altLang="zh-CN" dirty="0"/>
              <a:t>0</a:t>
            </a:r>
            <a:r>
              <a:rPr lang="zh-CN" altLang="en-US" dirty="0"/>
              <a:t>，调节欧姆调零旋钮，使电流表满偏，指针指右端电阻零刻线处。注意此时电流最大为</a:t>
            </a:r>
            <a:r>
              <a:rPr lang="en-US" altLang="zh-CN" i="1" dirty="0" err="1"/>
              <a:t>I</a:t>
            </a:r>
            <a:r>
              <a:rPr lang="en-US" altLang="zh-CN" baseline="-25000" dirty="0" err="1"/>
              <a:t>g</a:t>
            </a:r>
            <a:r>
              <a:rPr lang="zh-CN" altLang="en-US" dirty="0"/>
              <a:t>。此过程叫欧姆调零</a:t>
            </a:r>
            <a:endParaRPr lang="zh-CN" altLang="en-US" dirty="0"/>
          </a:p>
        </p:txBody>
      </p:sp>
      <p:sp>
        <p:nvSpPr>
          <p:cNvPr id="595972" name="Line 4"/>
          <p:cNvSpPr>
            <a:spLocks noChangeShapeType="1"/>
          </p:cNvSpPr>
          <p:nvPr/>
        </p:nvSpPr>
        <p:spPr bwMode="auto">
          <a:xfrm flipH="1">
            <a:off x="7518400" y="5750627"/>
            <a:ext cx="344170" cy="38481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08839" tIns="54419" rIns="108839" bIns="54419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595976" name="Object 8"/>
          <p:cNvGraphicFramePr>
            <a:graphicFrameLocks noChangeAspect="1"/>
          </p:cNvGraphicFramePr>
          <p:nvPr/>
        </p:nvGraphicFramePr>
        <p:xfrm>
          <a:off x="3469185" y="2949756"/>
          <a:ext cx="2956983" cy="9585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7" name="公式" r:id="rId2" imgW="1028065" imgH="444500" progId="Equation.3">
                  <p:embed/>
                </p:oleObj>
              </mc:Choice>
              <mc:Fallback>
                <p:oleObj name="公式" r:id="rId2" imgW="1028065" imgH="444500" progId="Equation.3">
                  <p:embed/>
                  <p:pic>
                    <p:nvPicPr>
                      <p:cNvPr id="0" name="图片 307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9185" y="2949756"/>
                        <a:ext cx="2956983" cy="9585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矩形标注 1"/>
          <p:cNvSpPr/>
          <p:nvPr/>
        </p:nvSpPr>
        <p:spPr>
          <a:xfrm>
            <a:off x="9739507" y="3308770"/>
            <a:ext cx="1727200" cy="1469836"/>
          </a:xfrm>
          <a:prstGeom prst="wedgeRectCallout">
            <a:avLst>
              <a:gd name="adj1" fmla="val -85948"/>
              <a:gd name="adj2" fmla="val 65148"/>
            </a:avLst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hangingPunct="0"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电阻为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0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  <a:p>
            <a:pPr eaLnBrk="0" hangingPunct="0">
              <a:spcBef>
                <a:spcPct val="50000"/>
              </a:spcBef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charset="-122"/>
                <a:cs typeface="Times New Roman" panose="02020603050405020304" charset="0"/>
              </a:rPr>
              <a:t>电流最大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charset="0"/>
              <a:ea typeface="黑体" panose="02010609060101010101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5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95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95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95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5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95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95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95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95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5971" grpId="0" bldLvl="0" animBg="1" autoUpdateAnimBg="0"/>
      <p:bldP spid="595972" grpId="0" bldLvl="0" animBg="1"/>
      <p:bldP spid="2" grpId="0" bldLvl="0" animBg="1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0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10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10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10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10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10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10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10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10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10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1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7308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1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7308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2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7308"/>
  <p:tag name="KSO_WM_TEMPLATE_SUBCATEGORY" val="0"/>
  <p:tag name="KSO_WM_TEMPLATE_THUMBS_INDEX" val="1、2、3、6、8、10、11、12、15"/>
</p:tagLst>
</file>

<file path=ppt/tags/tag1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12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0"/>
  <p:tag name="KSO_WM_TEMPLATE_INDEX" val="20202544"/>
  <p:tag name="KSO_WM_TEMPLATE_MASTER_THUMB_INDEX" val="0"/>
  <p:tag name="KSO_WM_TEMPLATE_MASTER_TYPE" val="1"/>
  <p:tag name="KSO_WM_TEMPLATE_SUBCATEGORY" val="0"/>
  <p:tag name="KSO_WM_TEMPLATE_THUMBS_INDEX" val="1、4、5、13"/>
  <p:tag name="KSO_WM_UNIT_SHOW_EDIT_AREA_INDICATION" val="0"/>
</p:tagLst>
</file>

<file path=ppt/tags/tag1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133.xml><?xml version="1.0" encoding="utf-8"?>
<p:tagLst xmlns:p="http://schemas.openxmlformats.org/presentationml/2006/main">
  <p:tag name="KSO_WM_SLIDE_MODEL_TYPE" val="cover"/>
</p:tagLst>
</file>

<file path=ppt/tags/tag134.xml><?xml version="1.0" encoding="utf-8"?>
<p:tagLst xmlns:p="http://schemas.openxmlformats.org/presentationml/2006/main">
  <p:tag name="AS_NET" val="4.0.30319.42000"/>
  <p:tag name="AS_OS" val="Microsoft Windows NT 6.1.7601 Service Pack 1"/>
  <p:tag name="AS_RELEASE_DATE" val="2018.10.10"/>
  <p:tag name="AS_TITLE" val="Aspose.Slides for .NET 4.0 Client Profile"/>
  <p:tag name="AS_VERSION" val="18.10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7308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7308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7308"/>
  <p:tag name="KSO_WM_TEMPLATE_SUBCATEGORY" val="0"/>
  <p:tag name="KSO_WM_TEMPLATE_THUMBS_INDEX" val="1、2、3、6、8、10、11、12、15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7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7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7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7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7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7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7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8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8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8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8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8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8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8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8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8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9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9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9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9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9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9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9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9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9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1979</Words>
  <Application>WPS 演示</Application>
  <PresentationFormat>宽屏</PresentationFormat>
  <Paragraphs>528</Paragraphs>
  <Slides>18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25</vt:i4>
      </vt:variant>
      <vt:variant>
        <vt:lpstr>主题</vt:lpstr>
      </vt:variant>
      <vt:variant>
        <vt:i4>3</vt:i4>
      </vt:variant>
      <vt:variant>
        <vt:lpstr>嵌入 OLE 服务器</vt:lpstr>
      </vt:variant>
      <vt:variant>
        <vt:i4>76</vt:i4>
      </vt:variant>
      <vt:variant>
        <vt:lpstr>幻灯片标题</vt:lpstr>
      </vt:variant>
      <vt:variant>
        <vt:i4>18</vt:i4>
      </vt:variant>
    </vt:vector>
  </HeadingPairs>
  <TitlesOfParts>
    <vt:vector size="122" baseType="lpstr">
      <vt:lpstr>Arial</vt:lpstr>
      <vt:lpstr>宋体</vt:lpstr>
      <vt:lpstr>Wingdings</vt:lpstr>
      <vt:lpstr>方正粗黑宋简体</vt:lpstr>
      <vt:lpstr>微软雅黑</vt:lpstr>
      <vt:lpstr>汉仪旗黑-85S</vt:lpstr>
      <vt:lpstr>方正姚体</vt:lpstr>
      <vt:lpstr>Times New Roman</vt:lpstr>
      <vt:lpstr>Arial</vt:lpstr>
      <vt:lpstr>黑体</vt:lpstr>
      <vt:lpstr>Times New Roman</vt:lpstr>
      <vt:lpstr>隶书</vt:lpstr>
      <vt:lpstr>Calibri</vt:lpstr>
      <vt:lpstr>楷体_GB2312</vt:lpstr>
      <vt:lpstr>新宋体</vt:lpstr>
      <vt:lpstr>Symbol</vt:lpstr>
      <vt:lpstr>仿宋_GB2312</vt:lpstr>
      <vt:lpstr>Tahoma</vt:lpstr>
      <vt:lpstr>华文新魏</vt:lpstr>
      <vt:lpstr>仿宋_GB2312</vt:lpstr>
      <vt:lpstr>仿宋</vt:lpstr>
      <vt:lpstr>Arial Unicode MS</vt:lpstr>
      <vt:lpstr>等线 Light</vt:lpstr>
      <vt:lpstr>Calibri Light</vt:lpstr>
      <vt:lpstr>等线</vt:lpstr>
      <vt:lpstr>自定义设计方案</vt:lpstr>
      <vt:lpstr>1_自定义设计方案</vt:lpstr>
      <vt:lpstr>Office 主题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ZWP</dc:creator>
  <cp:lastModifiedBy>Mr.Peng</cp:lastModifiedBy>
  <cp:revision>178</cp:revision>
  <dcterms:created xsi:type="dcterms:W3CDTF">2020-05-01T08:17:00Z</dcterms:created>
  <dcterms:modified xsi:type="dcterms:W3CDTF">2020-08-07T04:17:10Z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