
<file path=[Content_Types].xml><?xml version="1.0" encoding="utf-8"?>
<Types xmlns="http://schemas.openxmlformats.org/package/2006/content-types">
  <Default Extension="jpeg" ContentType="image/jpeg"/>
  <Default Extension="JPG" ContentType="image/.jpg"/>
  <Default Extension="vml" ContentType="application/vnd.openxmlformats-officedocument.vmlDrawing"/>
  <Default Extension="bin" ContentType="application/vnd.openxmlformats-officedocument.oleObject"/>
  <Default Extension="png" ContentType="image/png"/>
  <Default Extension="wmf" ContentType="image/x-wmf"/>
  <Default Extension="gif" ContentType="image/gi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1168" r:id="rId3"/>
    <p:sldId id="1169" r:id="rId4"/>
    <p:sldId id="1170" r:id="rId6"/>
    <p:sldId id="1171" r:id="rId7"/>
    <p:sldId id="1172" r:id="rId8"/>
    <p:sldId id="1173" r:id="rId9"/>
    <p:sldId id="1174" r:id="rId10"/>
    <p:sldId id="1175" r:id="rId11"/>
    <p:sldId id="1176" r:id="rId12"/>
    <p:sldId id="1177" r:id="rId13"/>
    <p:sldId id="1178" r:id="rId14"/>
    <p:sldId id="1179" r:id="rId15"/>
    <p:sldId id="1180" r:id="rId16"/>
    <p:sldId id="1181" r:id="rId17"/>
    <p:sldId id="1182" r:id="rId18"/>
    <p:sldId id="1183" r:id="rId19"/>
    <p:sldId id="1184" r:id="rId20"/>
    <p:sldId id="1185" r:id="rId21"/>
    <p:sldId id="1186" r:id="rId22"/>
    <p:sldId id="1187" r:id="rId23"/>
    <p:sldId id="1188" r:id="rId24"/>
    <p:sldId id="1189" r:id="rId25"/>
    <p:sldId id="1190" r:id="rId26"/>
    <p:sldId id="1191" r:id="rId27"/>
    <p:sldId id="1192" r:id="rId28"/>
    <p:sldId id="1193" r:id="rId29"/>
    <p:sldId id="1194" r:id="rId30"/>
    <p:sldId id="1195" r:id="rId31"/>
    <p:sldId id="1196" r:id="rId32"/>
    <p:sldId id="1197" r:id="rId33"/>
    <p:sldId id="1198" r:id="rId34"/>
    <p:sldId id="1199" r:id="rId35"/>
    <p:sldId id="1200" r:id="rId36"/>
    <p:sldId id="1201" r:id="rId37"/>
  </p:sldIdLst>
  <p:sldSz cx="12192000" cy="6858000"/>
  <p:notesSz cx="7103745" cy="10234295"/>
  <p:custDataLst>
    <p:tags r:id="rId4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8" d="100"/>
          <a:sy n="78" d="100"/>
        </p:scale>
        <p:origin x="600" y="48"/>
      </p:cViewPr>
      <p:guideLst>
        <p:guide orient="horz" pos="2457"/>
        <p:guide pos="3837"/>
      </p:guideLst>
    </p:cSldViewPr>
  </p:slideViewPr>
  <p:notesTextViewPr>
    <p:cViewPr>
      <p:scale>
        <a:sx n="1" d="1"/>
        <a:sy n="1" d="1"/>
      </p:scale>
      <p:origin x="0" y="0"/>
    </p:cViewPr>
  </p:notesTextViewPr>
  <p:notesViewPr>
    <p:cSldViewPr>
      <p:cViewPr>
        <p:scale>
          <a:sx n="1" d="100"/>
          <a:sy n="1" d="100"/>
        </p:scale>
        <p:origin x="0" y="0"/>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1" Type="http://schemas.openxmlformats.org/officeDocument/2006/relationships/tags" Target="tags/tag415.xml"/><Relationship Id="rId40" Type="http://schemas.openxmlformats.org/officeDocument/2006/relationships/tableStyles" Target="tableStyles.xml"/><Relationship Id="rId4" Type="http://schemas.openxmlformats.org/officeDocument/2006/relationships/slide" Target="slides/slide2.xml"/><Relationship Id="rId39" Type="http://schemas.openxmlformats.org/officeDocument/2006/relationships/viewProps" Target="viewProps.xml"/><Relationship Id="rId38" Type="http://schemas.openxmlformats.org/officeDocument/2006/relationships/presProps" Target="presProps.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7.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39.wmf"/><Relationship Id="rId1" Type="http://schemas.openxmlformats.org/officeDocument/2006/relationships/image" Target="../media/image38.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41.wmf"/></Relationships>
</file>

<file path=ppt/drawings/_rels/vmlDrawing13.vml.rels><?xml version="1.0" encoding="UTF-8" standalone="yes"?>
<Relationships xmlns="http://schemas.openxmlformats.org/package/2006/relationships"><Relationship Id="rId4" Type="http://schemas.openxmlformats.org/officeDocument/2006/relationships/image" Target="../media/image44.wmf"/><Relationship Id="rId3" Type="http://schemas.openxmlformats.org/officeDocument/2006/relationships/image" Target="../media/image43.wmf"/><Relationship Id="rId2" Type="http://schemas.openxmlformats.org/officeDocument/2006/relationships/image" Target="../media/image42.wmf"/><Relationship Id="rId1" Type="http://schemas.openxmlformats.org/officeDocument/2006/relationships/image" Target="../media/image4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image" Target="../media/image20.wmf"/></Relationships>
</file>

<file path=ppt/drawings/_rels/vmlDrawing8.vml.rels><?xml version="1.0" encoding="UTF-8" standalone="yes"?>
<Relationships xmlns="http://schemas.openxmlformats.org/package/2006/relationships"><Relationship Id="rId5" Type="http://schemas.openxmlformats.org/officeDocument/2006/relationships/image" Target="../media/image26.wmf"/><Relationship Id="rId4" Type="http://schemas.openxmlformats.org/officeDocument/2006/relationships/image" Target="../media/image25.wmf"/><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8.wmf"/><Relationship Id="rId1" Type="http://schemas.openxmlformats.org/officeDocument/2006/relationships/image" Target="../media/image27.wmf"/></Relationships>
</file>

<file path=ppt/notesMasters/_rels/notesMaster1.xml.rels><?xml version="1.0" encoding="UTF-8" standalone="yes"?>
<Relationships xmlns="http://schemas.openxmlformats.org/package/2006/relationships"><Relationship Id="rId7" Type="http://schemas.openxmlformats.org/officeDocument/2006/relationships/theme" Target="../theme/theme2.xml"/><Relationship Id="rId6" Type="http://schemas.openxmlformats.org/officeDocument/2006/relationships/tags" Target="../tags/tag414.xml"/><Relationship Id="rId5" Type="http://schemas.openxmlformats.org/officeDocument/2006/relationships/tags" Target="../tags/tag413.xml"/><Relationship Id="rId4" Type="http://schemas.openxmlformats.org/officeDocument/2006/relationships/tags" Target="../tags/tag412.xml"/><Relationship Id="rId3" Type="http://schemas.openxmlformats.org/officeDocument/2006/relationships/tags" Target="../tags/tag411.xml"/><Relationship Id="rId2" Type="http://schemas.openxmlformats.org/officeDocument/2006/relationships/tags" Target="../tags/tag410.xml"/><Relationship Id="rId1" Type="http://schemas.openxmlformats.org/officeDocument/2006/relationships/tags" Target="../tags/tag40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custDataLst>
              <p:tags r:id="rId1"/>
            </p:custDataLst>
          </p:nvPr>
        </p:nvSpPr>
        <p:spPr>
          <a:xfrm>
            <a:off x="0" y="0"/>
            <a:ext cx="3078290" cy="513492"/>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custDataLst>
              <p:tags r:id="rId2"/>
            </p:custDataLst>
          </p:nvPr>
        </p:nvSpPr>
        <p:spPr>
          <a:xfrm>
            <a:off x="4023812" y="0"/>
            <a:ext cx="3078290" cy="513492"/>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custDataLst>
              <p:tags r:id="rId3"/>
            </p:custDataLst>
          </p:nvPr>
        </p:nvSpPr>
        <p:spPr>
          <a:xfrm>
            <a:off x="481584" y="1279287"/>
            <a:ext cx="6140577" cy="3454075"/>
          </a:xfrm>
          <a:prstGeom prst="rect">
            <a:avLst/>
          </a:prstGeom>
          <a:noFill/>
          <a:ln w="12700">
            <a:solidFill>
              <a:prstClr val="black"/>
            </a:solidFill>
          </a:ln>
        </p:spPr>
      </p:sp>
      <p:sp>
        <p:nvSpPr>
          <p:cNvPr id="5" name="备注占位符 4"/>
          <p:cNvSpPr>
            <a:spLocks noGrp="1"/>
          </p:cNvSpPr>
          <p:nvPr>
            <p:ph type="body" sz="quarter" idx="3"/>
            <p:custDataLst>
              <p:tags r:id="rId4"/>
            </p:custDataLst>
          </p:nvPr>
        </p:nvSpPr>
        <p:spPr>
          <a:xfrm>
            <a:off x="710375" y="4925254"/>
            <a:ext cx="5682996" cy="4029754"/>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custDataLst>
              <p:tags r:id="rId5"/>
            </p:custDataLst>
          </p:nvPr>
        </p:nvSpPr>
        <p:spPr>
          <a:xfrm>
            <a:off x="0" y="9720804"/>
            <a:ext cx="3078290" cy="513491"/>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custDataLst>
              <p:tags r:id="rId6"/>
            </p:custDataLst>
          </p:nvPr>
        </p:nvSpPr>
        <p:spPr>
          <a:xfrm>
            <a:off x="4023812" y="9720804"/>
            <a:ext cx="3078290" cy="513491"/>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4" Type="http://schemas.openxmlformats.org/officeDocument/2006/relationships/tags" Target="../tags/tag74.xml"/><Relationship Id="rId3" Type="http://schemas.openxmlformats.org/officeDocument/2006/relationships/tags" Target="../tags/tag73.xml"/><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4" Type="http://schemas.openxmlformats.org/officeDocument/2006/relationships/tags" Target="../tags/tag243.xml"/><Relationship Id="rId3" Type="http://schemas.openxmlformats.org/officeDocument/2006/relationships/tags" Target="../tags/tag242.xml"/><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1.xml.rels><?xml version="1.0" encoding="UTF-8" standalone="yes"?>
<Relationships xmlns="http://schemas.openxmlformats.org/package/2006/relationships"><Relationship Id="rId4" Type="http://schemas.openxmlformats.org/officeDocument/2006/relationships/tags" Target="../tags/tag251.xml"/><Relationship Id="rId3" Type="http://schemas.openxmlformats.org/officeDocument/2006/relationships/tags" Target="../tags/tag250.xml"/><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2.xml.rels><?xml version="1.0" encoding="UTF-8" standalone="yes"?>
<Relationships xmlns="http://schemas.openxmlformats.org/package/2006/relationships"><Relationship Id="rId4" Type="http://schemas.openxmlformats.org/officeDocument/2006/relationships/tags" Target="../tags/tag271.xml"/><Relationship Id="rId3" Type="http://schemas.openxmlformats.org/officeDocument/2006/relationships/tags" Target="../tags/tag270.xml"/><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3.xml.rels><?xml version="1.0" encoding="UTF-8" standalone="yes"?>
<Relationships xmlns="http://schemas.openxmlformats.org/package/2006/relationships"><Relationship Id="rId4" Type="http://schemas.openxmlformats.org/officeDocument/2006/relationships/tags" Target="../tags/tag280.xml"/><Relationship Id="rId3" Type="http://schemas.openxmlformats.org/officeDocument/2006/relationships/tags" Target="../tags/tag279.xml"/><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4.xml.rels><?xml version="1.0" encoding="UTF-8" standalone="yes"?>
<Relationships xmlns="http://schemas.openxmlformats.org/package/2006/relationships"><Relationship Id="rId4" Type="http://schemas.openxmlformats.org/officeDocument/2006/relationships/tags" Target="../tags/tag293.xml"/><Relationship Id="rId3" Type="http://schemas.openxmlformats.org/officeDocument/2006/relationships/tags" Target="../tags/tag292.xml"/><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5.xml.rels><?xml version="1.0" encoding="UTF-8" standalone="yes"?>
<Relationships xmlns="http://schemas.openxmlformats.org/package/2006/relationships"><Relationship Id="rId4" Type="http://schemas.openxmlformats.org/officeDocument/2006/relationships/tags" Target="../tags/tag300.xml"/><Relationship Id="rId3" Type="http://schemas.openxmlformats.org/officeDocument/2006/relationships/tags" Target="../tags/tag299.xml"/><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6.xml.rels><?xml version="1.0" encoding="UTF-8" standalone="yes"?>
<Relationships xmlns="http://schemas.openxmlformats.org/package/2006/relationships"><Relationship Id="rId4" Type="http://schemas.openxmlformats.org/officeDocument/2006/relationships/tags" Target="../tags/tag311.xml"/><Relationship Id="rId3" Type="http://schemas.openxmlformats.org/officeDocument/2006/relationships/tags" Target="../tags/tag310.xml"/><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7.xml.rels><?xml version="1.0" encoding="UTF-8" standalone="yes"?>
<Relationships xmlns="http://schemas.openxmlformats.org/package/2006/relationships"><Relationship Id="rId4" Type="http://schemas.openxmlformats.org/officeDocument/2006/relationships/tags" Target="../tags/tag318.xml"/><Relationship Id="rId3" Type="http://schemas.openxmlformats.org/officeDocument/2006/relationships/tags" Target="../tags/tag317.xml"/><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18.xml.rels><?xml version="1.0" encoding="UTF-8" standalone="yes"?>
<Relationships xmlns="http://schemas.openxmlformats.org/package/2006/relationships"><Relationship Id="rId4" Type="http://schemas.openxmlformats.org/officeDocument/2006/relationships/tags" Target="../tags/tag326.xml"/><Relationship Id="rId3" Type="http://schemas.openxmlformats.org/officeDocument/2006/relationships/tags" Target="../tags/tag325.xml"/><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19.xml.rels><?xml version="1.0" encoding="UTF-8" standalone="yes"?>
<Relationships xmlns="http://schemas.openxmlformats.org/package/2006/relationships"><Relationship Id="rId4" Type="http://schemas.openxmlformats.org/officeDocument/2006/relationships/tags" Target="../tags/tag333.xml"/><Relationship Id="rId3" Type="http://schemas.openxmlformats.org/officeDocument/2006/relationships/tags" Target="../tags/tag332.xml"/><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xml.rels><?xml version="1.0" encoding="UTF-8" standalone="yes"?>
<Relationships xmlns="http://schemas.openxmlformats.org/package/2006/relationships"><Relationship Id="rId4" Type="http://schemas.openxmlformats.org/officeDocument/2006/relationships/tags" Target="../tags/tag134.xml"/><Relationship Id="rId3" Type="http://schemas.openxmlformats.org/officeDocument/2006/relationships/tags" Target="../tags/tag133.xml"/><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20.xml.rels><?xml version="1.0" encoding="UTF-8" standalone="yes"?>
<Relationships xmlns="http://schemas.openxmlformats.org/package/2006/relationships"><Relationship Id="rId4" Type="http://schemas.openxmlformats.org/officeDocument/2006/relationships/tags" Target="../tags/tag339.xml"/><Relationship Id="rId3" Type="http://schemas.openxmlformats.org/officeDocument/2006/relationships/tags" Target="../tags/tag338.xml"/><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1.xml.rels><?xml version="1.0" encoding="UTF-8" standalone="yes"?>
<Relationships xmlns="http://schemas.openxmlformats.org/package/2006/relationships"><Relationship Id="rId4" Type="http://schemas.openxmlformats.org/officeDocument/2006/relationships/tags" Target="../tags/tag345.xml"/><Relationship Id="rId3" Type="http://schemas.openxmlformats.org/officeDocument/2006/relationships/tags" Target="../tags/tag344.xml"/><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2.xml.rels><?xml version="1.0" encoding="UTF-8" standalone="yes"?>
<Relationships xmlns="http://schemas.openxmlformats.org/package/2006/relationships"><Relationship Id="rId4" Type="http://schemas.openxmlformats.org/officeDocument/2006/relationships/tags" Target="../tags/tag351.xml"/><Relationship Id="rId3" Type="http://schemas.openxmlformats.org/officeDocument/2006/relationships/tags" Target="../tags/tag350.xml"/><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3.xml.rels><?xml version="1.0" encoding="UTF-8" standalone="yes"?>
<Relationships xmlns="http://schemas.openxmlformats.org/package/2006/relationships"><Relationship Id="rId4" Type="http://schemas.openxmlformats.org/officeDocument/2006/relationships/tags" Target="../tags/tag358.xml"/><Relationship Id="rId3" Type="http://schemas.openxmlformats.org/officeDocument/2006/relationships/tags" Target="../tags/tag357.xml"/><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4.xml.rels><?xml version="1.0" encoding="UTF-8" standalone="yes"?>
<Relationships xmlns="http://schemas.openxmlformats.org/package/2006/relationships"><Relationship Id="rId4" Type="http://schemas.openxmlformats.org/officeDocument/2006/relationships/tags" Target="../tags/tag363.xml"/><Relationship Id="rId3" Type="http://schemas.openxmlformats.org/officeDocument/2006/relationships/tags" Target="../tags/tag362.xml"/><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5.xml.rels><?xml version="1.0" encoding="UTF-8" standalone="yes"?>
<Relationships xmlns="http://schemas.openxmlformats.org/package/2006/relationships"><Relationship Id="rId4" Type="http://schemas.openxmlformats.org/officeDocument/2006/relationships/tags" Target="../tags/tag370.xml"/><Relationship Id="rId3" Type="http://schemas.openxmlformats.org/officeDocument/2006/relationships/tags" Target="../tags/tag369.xml"/><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26.xml.rels><?xml version="1.0" encoding="UTF-8" standalone="yes"?>
<Relationships xmlns="http://schemas.openxmlformats.org/package/2006/relationships"><Relationship Id="rId4" Type="http://schemas.openxmlformats.org/officeDocument/2006/relationships/tags" Target="../tags/tag381.xml"/><Relationship Id="rId3" Type="http://schemas.openxmlformats.org/officeDocument/2006/relationships/tags" Target="../tags/tag380.xml"/><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27.xml.rels><?xml version="1.0" encoding="UTF-8" standalone="yes"?>
<Relationships xmlns="http://schemas.openxmlformats.org/package/2006/relationships"><Relationship Id="rId4" Type="http://schemas.openxmlformats.org/officeDocument/2006/relationships/tags" Target="../tags/tag388.xml"/><Relationship Id="rId3" Type="http://schemas.openxmlformats.org/officeDocument/2006/relationships/tags" Target="../tags/tag387.xml"/><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28.xml.rels><?xml version="1.0" encoding="UTF-8" standalone="yes"?>
<Relationships xmlns="http://schemas.openxmlformats.org/package/2006/relationships"><Relationship Id="rId4" Type="http://schemas.openxmlformats.org/officeDocument/2006/relationships/tags" Target="../tags/tag396.xml"/><Relationship Id="rId3" Type="http://schemas.openxmlformats.org/officeDocument/2006/relationships/tags" Target="../tags/tag395.xml"/><Relationship Id="rId2" Type="http://schemas.openxmlformats.org/officeDocument/2006/relationships/notesMaster" Target="../notesMasters/notesMaster1.xml"/><Relationship Id="rId1" Type="http://schemas.openxmlformats.org/officeDocument/2006/relationships/slide" Target="../slides/slide32.xml"/></Relationships>
</file>

<file path=ppt/notesSlides/_rels/notesSlide29.xml.rels><?xml version="1.0" encoding="UTF-8" standalone="yes"?>
<Relationships xmlns="http://schemas.openxmlformats.org/package/2006/relationships"><Relationship Id="rId4" Type="http://schemas.openxmlformats.org/officeDocument/2006/relationships/tags" Target="../tags/tag407.xml"/><Relationship Id="rId3" Type="http://schemas.openxmlformats.org/officeDocument/2006/relationships/tags" Target="../tags/tag406.xml"/><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_rels/notesSlide3.xml.rels><?xml version="1.0" encoding="UTF-8" standalone="yes"?>
<Relationships xmlns="http://schemas.openxmlformats.org/package/2006/relationships"><Relationship Id="rId4" Type="http://schemas.openxmlformats.org/officeDocument/2006/relationships/tags" Target="../tags/tag144.xml"/><Relationship Id="rId3" Type="http://schemas.openxmlformats.org/officeDocument/2006/relationships/tags" Target="../tags/tag143.xml"/><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4" Type="http://schemas.openxmlformats.org/officeDocument/2006/relationships/tags" Target="../tags/tag155.xml"/><Relationship Id="rId3" Type="http://schemas.openxmlformats.org/officeDocument/2006/relationships/tags" Target="../tags/tag154.xml"/><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4" Type="http://schemas.openxmlformats.org/officeDocument/2006/relationships/tags" Target="../tags/tag164.xml"/><Relationship Id="rId3" Type="http://schemas.openxmlformats.org/officeDocument/2006/relationships/tags" Target="../tags/tag163.xml"/><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4" Type="http://schemas.openxmlformats.org/officeDocument/2006/relationships/tags" Target="../tags/tag176.xml"/><Relationship Id="rId3" Type="http://schemas.openxmlformats.org/officeDocument/2006/relationships/tags" Target="../tags/tag175.xml"/><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4" Type="http://schemas.openxmlformats.org/officeDocument/2006/relationships/tags" Target="../tags/tag188.xml"/><Relationship Id="rId3" Type="http://schemas.openxmlformats.org/officeDocument/2006/relationships/tags" Target="../tags/tag187.xml"/><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4" Type="http://schemas.openxmlformats.org/officeDocument/2006/relationships/tags" Target="../tags/tag228.xml"/><Relationship Id="rId3" Type="http://schemas.openxmlformats.org/officeDocument/2006/relationships/tags" Target="../tags/tag227.xml"/><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9.xml.rels><?xml version="1.0" encoding="UTF-8" standalone="yes"?>
<Relationships xmlns="http://schemas.openxmlformats.org/package/2006/relationships"><Relationship Id="rId4" Type="http://schemas.openxmlformats.org/officeDocument/2006/relationships/tags" Target="../tags/tag237.xml"/><Relationship Id="rId3" Type="http://schemas.openxmlformats.org/officeDocument/2006/relationships/tags" Target="../tags/tag236.xml"/><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p:nvPr>
            <p:ph type="body" idx="3"/>
            <p:custDataLst>
              <p:tags r:id="rId4"/>
            </p:custDataLst>
          </p:nvPr>
        </p:nvSpPr>
        <p:spPr/>
        <p:txBody>
          <a:bodyPr/>
          <a:lstStyle/>
          <a:p>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p:nvPr>
            <p:ph type="body" idx="3"/>
            <p:custDataLst>
              <p:tags r:id="rId4"/>
            </p:custDataLst>
          </p:nvPr>
        </p:nvSpPr>
        <p:spPr/>
        <p:txBody>
          <a:bodyPr/>
          <a:lstStyle/>
          <a:p>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p:nvPr>
            <p:ph type="body" idx="3"/>
            <p:custDataLst>
              <p:tags r:id="rId4"/>
            </p:custDataLst>
          </p:nvPr>
        </p:nvSpPr>
        <p:spPr/>
        <p:txBody>
          <a:bodyPr/>
          <a:lstStyle/>
          <a:p>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p:nvPr>
            <p:ph type="body" idx="3"/>
            <p:custDataLst>
              <p:tags r:id="rId4"/>
            </p:custDataLst>
          </p:nvPr>
        </p:nvSpPr>
        <p:spPr/>
        <p:txBody>
          <a:bodyPr/>
          <a:lstStyle/>
          <a:p>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p:nvPr>
            <p:ph type="body" idx="3"/>
            <p:custDataLst>
              <p:tags r:id="rId4"/>
            </p:custDataLst>
          </p:nvPr>
        </p:nvSpPr>
        <p:spPr/>
        <p:txBody>
          <a:bodyPr/>
          <a:lstStyle/>
          <a:p>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p:nvPr>
            <p:ph type="body" idx="3"/>
            <p:custDataLst>
              <p:tags r:id="rId4"/>
            </p:custDataLst>
          </p:nvPr>
        </p:nvSpPr>
        <p:spPr/>
        <p:txBody>
          <a:bodyPr/>
          <a:lstStyle/>
          <a:p>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p:nvPr>
            <p:ph type="body" idx="3"/>
            <p:custDataLst>
              <p:tags r:id="rId4"/>
            </p:custDataLst>
          </p:nvPr>
        </p:nvSpPr>
        <p:spPr/>
        <p:txBody>
          <a:bodyPr/>
          <a:lstStyle/>
          <a:p>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p:nvPr>
            <p:ph type="body" idx="3"/>
            <p:custDataLst>
              <p:tags r:id="rId4"/>
            </p:custDataLst>
          </p:nvPr>
        </p:nvSpPr>
        <p:spPr/>
        <p:txBody>
          <a:bodyPr/>
          <a:lstStyle/>
          <a:p>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p:nvPr>
            <p:ph type="body" idx="3"/>
            <p:custDataLst>
              <p:tags r:id="rId4"/>
            </p:custDataLst>
          </p:nvPr>
        </p:nvSpPr>
        <p:spPr/>
        <p:txBody>
          <a:bodyPr/>
          <a:lstStyle/>
          <a:p>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p:nvPr>
            <p:ph type="body" idx="3"/>
            <p:custDataLst>
              <p:tags r:id="rId4"/>
            </p:custDataLst>
          </p:nvPr>
        </p:nvSpPr>
        <p:spPr/>
        <p:txBody>
          <a:bodyPr/>
          <a:lstStyle/>
          <a:p>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p:nvPr>
            <p:ph type="body" idx="3"/>
            <p:custDataLst>
              <p:tags r:id="rId4"/>
            </p:custDataLst>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p:nvPr>
            <p:ph type="body" idx="3"/>
            <p:custDataLst>
              <p:tags r:id="rId4"/>
            </p:custDataLst>
          </p:nvPr>
        </p:nvSpPr>
        <p:spPr/>
        <p:txBody>
          <a:bodyPr/>
          <a:lstStyle/>
          <a:p>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p:nvPr>
            <p:ph type="body" idx="3"/>
            <p:custDataLst>
              <p:tags r:id="rId4"/>
            </p:custDataLst>
          </p:nvPr>
        </p:nvSpPr>
        <p:spPr/>
        <p:txBody>
          <a:bodyPr/>
          <a:lstStyle/>
          <a:p>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p:nvPr>
            <p:ph type="body" idx="3"/>
            <p:custDataLst>
              <p:tags r:id="rId4"/>
            </p:custDataLst>
          </p:nvPr>
        </p:nvSpPr>
        <p:spPr/>
        <p:txBody>
          <a:bodyPr/>
          <a:lstStyle/>
          <a:p>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幻灯片图像占位符 1"/>
          <p:cNvSpPr>
            <a:spLocks noGrp="1" noRot="1"/>
          </p:cNvSpPr>
          <p:nvPr>
            <p:ph type="sldImg"/>
            <p:custDataLst>
              <p:tags r:id="rId3"/>
            </p:custDataLst>
          </p:nvPr>
        </p:nvSpPr>
        <p:spPr/>
      </p:sp>
      <p:sp>
        <p:nvSpPr>
          <p:cNvPr id="21506" name="文本占位符 2"/>
          <p:cNvSpPr>
            <a:spLocks noGrp="1"/>
          </p:cNvSpPr>
          <p:nvPr>
            <p:ph type="body" idx="1"/>
            <p:custDataLst>
              <p:tags r:id="rId4"/>
            </p:custDataLst>
          </p:nvPr>
        </p:nvSpPr>
        <p:spPr/>
        <p:txBody>
          <a:bodyPr lIns="91440" tIns="45720" rIns="91440" bIns="45720" anchor="t"/>
          <a:lstStyle/>
          <a:p>
            <a:pPr lvl="0"/>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幻灯片图像占位符 1"/>
          <p:cNvSpPr>
            <a:spLocks noGrp="1" noRot="1"/>
          </p:cNvSpPr>
          <p:nvPr>
            <p:ph type="sldImg"/>
            <p:custDataLst>
              <p:tags r:id="rId3"/>
            </p:custDataLst>
          </p:nvPr>
        </p:nvSpPr>
        <p:spPr/>
      </p:sp>
      <p:sp>
        <p:nvSpPr>
          <p:cNvPr id="21506" name="文本占位符 2"/>
          <p:cNvSpPr>
            <a:spLocks noGrp="1"/>
          </p:cNvSpPr>
          <p:nvPr>
            <p:ph type="body" idx="1"/>
            <p:custDataLst>
              <p:tags r:id="rId4"/>
            </p:custDataLst>
          </p:nvPr>
        </p:nvSpPr>
        <p:spPr/>
        <p:txBody>
          <a:bodyPr lIns="91440" tIns="45720" rIns="91440" bIns="45720" anchor="t"/>
          <a:lstStyle/>
          <a:p>
            <a:pPr lvl="0"/>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幻灯片图像占位符 1"/>
          <p:cNvSpPr>
            <a:spLocks noGrp="1" noRot="1"/>
          </p:cNvSpPr>
          <p:nvPr>
            <p:ph type="sldImg"/>
            <p:custDataLst>
              <p:tags r:id="rId3"/>
            </p:custDataLst>
          </p:nvPr>
        </p:nvSpPr>
        <p:spPr/>
      </p:sp>
      <p:sp>
        <p:nvSpPr>
          <p:cNvPr id="23554" name="文本占位符 2"/>
          <p:cNvSpPr>
            <a:spLocks noGrp="1"/>
          </p:cNvSpPr>
          <p:nvPr>
            <p:ph type="body" idx="1"/>
            <p:custDataLst>
              <p:tags r:id="rId4"/>
            </p:custDataLst>
          </p:nvPr>
        </p:nvSpPr>
        <p:spPr/>
        <p:txBody>
          <a:bodyPr lIns="91440" tIns="45720" rIns="91440" bIns="45720" anchor="t"/>
          <a:lstStyle/>
          <a:p>
            <a:pPr lvl="0"/>
            <a:endParaRPr lang="zh-CN"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幻灯片图像占位符 1"/>
          <p:cNvSpPr>
            <a:spLocks noGrp="1" noRot="1"/>
          </p:cNvSpPr>
          <p:nvPr>
            <p:ph type="sldImg"/>
            <p:custDataLst>
              <p:tags r:id="rId3"/>
            </p:custDataLst>
          </p:nvPr>
        </p:nvSpPr>
        <p:spPr/>
      </p:sp>
      <p:sp>
        <p:nvSpPr>
          <p:cNvPr id="21506" name="文本占位符 2"/>
          <p:cNvSpPr>
            <a:spLocks noGrp="1"/>
          </p:cNvSpPr>
          <p:nvPr>
            <p:ph type="body" idx="1"/>
            <p:custDataLst>
              <p:tags r:id="rId4"/>
            </p:custDataLst>
          </p:nvPr>
        </p:nvSpPr>
        <p:spPr/>
        <p:txBody>
          <a:bodyPr lIns="91440" tIns="45720" rIns="91440" bIns="45720" anchor="t"/>
          <a:lstStyle/>
          <a:p>
            <a:pPr lvl="0"/>
            <a:endParaRPr lang="zh-CN"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幻灯片图像占位符 1"/>
          <p:cNvSpPr>
            <a:spLocks noGrp="1" noRot="1"/>
          </p:cNvSpPr>
          <p:nvPr>
            <p:ph type="sldImg"/>
            <p:custDataLst>
              <p:tags r:id="rId3"/>
            </p:custDataLst>
          </p:nvPr>
        </p:nvSpPr>
        <p:spPr/>
      </p:sp>
      <p:sp>
        <p:nvSpPr>
          <p:cNvPr id="23554" name="文本占位符 2"/>
          <p:cNvSpPr>
            <a:spLocks noGrp="1"/>
          </p:cNvSpPr>
          <p:nvPr>
            <p:ph type="body" idx="1"/>
            <p:custDataLst>
              <p:tags r:id="rId4"/>
            </p:custDataLst>
          </p:nvPr>
        </p:nvSpPr>
        <p:spPr/>
        <p:txBody>
          <a:bodyPr lIns="91440" tIns="45720" rIns="91440" bIns="45720" anchor="t"/>
          <a:lstStyle/>
          <a:p>
            <a:pPr lvl="0"/>
            <a:endParaRPr lang="zh-CN"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幻灯片图像占位符 1"/>
          <p:cNvSpPr>
            <a:spLocks noGrp="1" noRot="1"/>
          </p:cNvSpPr>
          <p:nvPr>
            <p:ph type="sldImg"/>
            <p:custDataLst>
              <p:tags r:id="rId3"/>
            </p:custDataLst>
          </p:nvPr>
        </p:nvSpPr>
        <p:spPr/>
      </p:sp>
      <p:sp>
        <p:nvSpPr>
          <p:cNvPr id="23554" name="文本占位符 2"/>
          <p:cNvSpPr>
            <a:spLocks noGrp="1"/>
          </p:cNvSpPr>
          <p:nvPr>
            <p:ph type="body" idx="1"/>
            <p:custDataLst>
              <p:tags r:id="rId4"/>
            </p:custDataLst>
          </p:nvPr>
        </p:nvSpPr>
        <p:spPr/>
        <p:txBody>
          <a:bodyPr lIns="91440" tIns="45720" rIns="91440" bIns="45720" anchor="t"/>
          <a:lstStyle/>
          <a:p>
            <a:pPr lvl="0"/>
            <a:endParaRPr lang="zh-CN"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p:nvPr>
            <p:ph type="body" idx="3"/>
            <p:custDataLst>
              <p:tags r:id="rId4"/>
            </p:custDataLst>
          </p:nvPr>
        </p:nvSpPr>
        <p:spPr/>
        <p:txBody>
          <a:bodyPr/>
          <a:lstStyle/>
          <a:p>
            <a:endParaRPr lang="zh-CN"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幻灯片图像占位符 1"/>
          <p:cNvSpPr>
            <a:spLocks noGrp="1" noRot="1"/>
          </p:cNvSpPr>
          <p:nvPr>
            <p:ph type="sldImg"/>
            <p:custDataLst>
              <p:tags r:id="rId3"/>
            </p:custDataLst>
          </p:nvPr>
        </p:nvSpPr>
        <p:spPr/>
      </p:sp>
      <p:sp>
        <p:nvSpPr>
          <p:cNvPr id="21506" name="文本占位符 2"/>
          <p:cNvSpPr>
            <a:spLocks noGrp="1"/>
          </p:cNvSpPr>
          <p:nvPr>
            <p:ph type="body" idx="1"/>
            <p:custDataLst>
              <p:tags r:id="rId4"/>
            </p:custDataLst>
          </p:nvPr>
        </p:nvSpPr>
        <p:spPr/>
        <p:txBody>
          <a:bodyPr lIns="91440" tIns="45720" rIns="91440" bIns="45720" anchor="t"/>
          <a:lstStyle/>
          <a:p>
            <a:pPr lvl="0"/>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p:nvPr>
            <p:ph type="body" idx="3"/>
            <p:custDataLst>
              <p:tags r:id="rId4"/>
            </p:custDataLst>
          </p:nvPr>
        </p:nvSpPr>
        <p:spPr/>
        <p:txBody>
          <a:bodyPr/>
          <a:lstStyle/>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p:nvPr>
            <p:ph type="body" idx="3"/>
            <p:custDataLst>
              <p:tags r:id="rId4"/>
            </p:custDataLst>
          </p:nvPr>
        </p:nvSpPr>
        <p:spPr/>
        <p:txBody>
          <a:bodyPr/>
          <a:lstStyle/>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p:nvPr>
            <p:ph type="body" idx="3"/>
            <p:custDataLst>
              <p:tags r:id="rId4"/>
            </p:custDataLst>
          </p:nvPr>
        </p:nvSpPr>
        <p:spPr/>
        <p:txBody>
          <a:bodyPr/>
          <a:lstStyle/>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p:nvPr>
            <p:ph type="body" idx="3"/>
            <p:custDataLst>
              <p:tags r:id="rId4"/>
            </p:custDataLst>
          </p:nvPr>
        </p:nvSpPr>
        <p:spPr/>
        <p:txBody>
          <a:bodyPr/>
          <a:lstStyle/>
          <a:p>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p:nvPr>
            <p:ph type="body" idx="3"/>
            <p:custDataLst>
              <p:tags r:id="rId4"/>
            </p:custDataLst>
          </p:nvPr>
        </p:nvSpPr>
        <p:spPr/>
        <p:txBody>
          <a:bodyPr/>
          <a:lstStyle/>
          <a:p>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p:nvPr>
            <p:ph type="body" idx="3"/>
            <p:custDataLst>
              <p:tags r:id="rId4"/>
            </p:custDataLst>
          </p:nvPr>
        </p:nvSpPr>
        <p:spPr/>
        <p:txBody>
          <a:bodyPr/>
          <a:lstStyle/>
          <a:p>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p:nvPr>
            <p:ph type="body" idx="3"/>
            <p:custDataLst>
              <p:tags r:id="rId4"/>
            </p:custDataLst>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6" Type="http://schemas.openxmlformats.org/officeDocument/2006/relationships/tags" Target="../tags/tag53.xml"/><Relationship Id="rId5" Type="http://schemas.openxmlformats.org/officeDocument/2006/relationships/tags" Target="../tags/tag52.xml"/><Relationship Id="rId4" Type="http://schemas.openxmlformats.org/officeDocument/2006/relationships/tags" Target="../tags/tag51.xml"/><Relationship Id="rId3" Type="http://schemas.openxmlformats.org/officeDocument/2006/relationships/tags" Target="../tags/tag50.xml"/><Relationship Id="rId2" Type="http://schemas.openxmlformats.org/officeDocument/2006/relationships/tags" Target="../tags/tag49.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8.xml"/><Relationship Id="rId5" Type="http://schemas.openxmlformats.org/officeDocument/2006/relationships/tags" Target="../tags/tag57.xml"/><Relationship Id="rId4" Type="http://schemas.openxmlformats.org/officeDocument/2006/relationships/tags" Target="../tags/tag56.xml"/><Relationship Id="rId3" Type="http://schemas.openxmlformats.org/officeDocument/2006/relationships/tags" Target="../tags/tag55.xml"/><Relationship Id="rId2" Type="http://schemas.openxmlformats.org/officeDocument/2006/relationships/tags" Target="../tags/tag54.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7" Type="http://schemas.openxmlformats.org/officeDocument/2006/relationships/tags" Target="../tags/tag48.xml"/><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914400" y="2130427"/>
            <a:ext cx="10363200" cy="1470025"/>
          </a:xfrm>
        </p:spPr>
        <p:txBody>
          <a:bodyPr/>
          <a:lstStyle/>
          <a:p>
            <a:r>
              <a:rPr lang="zh-CN" altLang="en-US"/>
              <a:t>单击此处编辑母版标题样式</a:t>
            </a:r>
            <a:endParaRPr lang="zh-CN" altLang="en-US"/>
          </a:p>
        </p:txBody>
      </p:sp>
      <p:sp>
        <p:nvSpPr>
          <p:cNvPr id="3" name="副标题 2"/>
          <p:cNvSpPr>
            <a:spLocks noGrp="1"/>
          </p:cNvSpPr>
          <p:nvPr>
            <p:ph type="subTitle" idx="1"/>
            <p:custDataLst>
              <p:tags r:id="rId3"/>
            </p:custDataLst>
          </p:nvPr>
        </p:nvSpPr>
        <p:spPr>
          <a:xfrm>
            <a:off x="1828800" y="3886200"/>
            <a:ext cx="8534400" cy="1752600"/>
          </a:xfrm>
        </p:spPr>
        <p:txBody>
          <a:bodyPr/>
          <a:lstStyle>
            <a:lvl1pPr marL="0" indent="0" algn="ctr">
              <a:buNone/>
              <a:defRPr>
                <a:solidFill>
                  <a:schemeClr val="tx1">
                    <a:tint val="75000"/>
                  </a:schemeClr>
                </a:solidFill>
              </a:defRPr>
            </a:lvl1pPr>
            <a:lvl2pPr marL="609600" indent="0" algn="ctr">
              <a:buNone/>
              <a:defRPr>
                <a:solidFill>
                  <a:schemeClr val="tx1">
                    <a:tint val="75000"/>
                  </a:schemeClr>
                </a:solidFill>
              </a:defRPr>
            </a:lvl2pPr>
            <a:lvl3pPr marL="1219200" indent="0" algn="ctr">
              <a:buNone/>
              <a:defRPr>
                <a:solidFill>
                  <a:schemeClr val="tx1">
                    <a:tint val="75000"/>
                  </a:schemeClr>
                </a:solidFill>
              </a:defRPr>
            </a:lvl3pPr>
            <a:lvl4pPr marL="1828800" indent="0" algn="ctr">
              <a:buNone/>
              <a:defRPr>
                <a:solidFill>
                  <a:schemeClr val="tx1">
                    <a:tint val="75000"/>
                  </a:schemeClr>
                </a:solidFill>
              </a:defRPr>
            </a:lvl4pPr>
            <a:lvl5pPr marL="2438400" indent="0" algn="ctr">
              <a:buNone/>
              <a:defRPr>
                <a:solidFill>
                  <a:schemeClr val="tx1">
                    <a:tint val="75000"/>
                  </a:schemeClr>
                </a:solidFill>
              </a:defRPr>
            </a:lvl5pPr>
            <a:lvl6pPr marL="3048000" indent="0" algn="ctr">
              <a:buNone/>
              <a:defRPr>
                <a:solidFill>
                  <a:schemeClr val="tx1">
                    <a:tint val="75000"/>
                  </a:schemeClr>
                </a:solidFill>
              </a:defRPr>
            </a:lvl6pPr>
            <a:lvl7pPr marL="3657600" indent="0" algn="ctr">
              <a:buNone/>
              <a:defRPr>
                <a:solidFill>
                  <a:schemeClr val="tx1">
                    <a:tint val="75000"/>
                  </a:schemeClr>
                </a:solidFill>
              </a:defRPr>
            </a:lvl7pPr>
            <a:lvl8pPr marL="4267200" indent="0" algn="ctr">
              <a:buNone/>
              <a:defRPr>
                <a:solidFill>
                  <a:schemeClr val="tx1">
                    <a:tint val="75000"/>
                  </a:schemeClr>
                </a:solidFill>
              </a:defRPr>
            </a:lvl8pPr>
            <a:lvl9pPr marL="4876800" indent="0" algn="ctr">
              <a:buNone/>
              <a:defRPr>
                <a:solidFill>
                  <a:schemeClr val="tx1">
                    <a:tint val="75000"/>
                  </a:schemeClr>
                </a:solidFill>
              </a:defRPr>
            </a:lvl9pPr>
          </a:lstStyle>
          <a:p>
            <a:r>
              <a:rPr lang="zh-CN" altLang="en-US"/>
              <a:t>单击此处编辑母版副标题样式</a:t>
            </a:r>
            <a:endParaRPr lang="zh-CN" altLang="en-US"/>
          </a:p>
        </p:txBody>
      </p:sp>
      <p:sp>
        <p:nvSpPr>
          <p:cNvPr id="4" name="日期占位符 3"/>
          <p:cNvSpPr>
            <a:spLocks noGrp="1"/>
          </p:cNvSpPr>
          <p:nvPr>
            <p:ph type="dt" sz="half" idx="10"/>
            <p:custDataLst>
              <p:tags r:id="rId4"/>
            </p:custDataLst>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custDataLst>
              <p:tags r:id="rId3"/>
            </p:custDataLst>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custDataLst>
              <p:tags r:id="rId4"/>
            </p:custDataLst>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8839200" y="274640"/>
            <a:ext cx="2743200" cy="5851525"/>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custDataLst>
              <p:tags r:id="rId3"/>
            </p:custDataLst>
          </p:nvPr>
        </p:nvSpPr>
        <p:spPr>
          <a:xfrm>
            <a:off x="609600" y="274640"/>
            <a:ext cx="8026400" cy="5851525"/>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custDataLst>
              <p:tags r:id="rId4"/>
            </p:custDataLst>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p>
            <a:r>
              <a:rPr lang="zh-CN" altLang="en-US"/>
              <a:t>单击此处编辑母版标题样式</a:t>
            </a:r>
            <a:endParaRPr lang="zh-CN" altLang="en-US"/>
          </a:p>
        </p:txBody>
      </p:sp>
      <p:sp>
        <p:nvSpPr>
          <p:cNvPr id="3" name="内容占位符 2"/>
          <p:cNvSpPr>
            <a:spLocks noGrp="1"/>
          </p:cNvSpPr>
          <p:nvPr>
            <p:ph idx="1"/>
            <p:custDataLst>
              <p:tags r:id="rId3"/>
            </p:custDataLst>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custDataLst>
              <p:tags r:id="rId4"/>
            </p:custDataLst>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963084" y="4406901"/>
            <a:ext cx="10363200" cy="1362075"/>
          </a:xfrm>
        </p:spPr>
        <p:txBody>
          <a:bodyPr anchor="t"/>
          <a:lstStyle>
            <a:lvl1pPr algn="l">
              <a:defRPr sz="5335" b="1" cap="all"/>
            </a:lvl1pPr>
          </a:lstStyle>
          <a:p>
            <a:r>
              <a:rPr lang="zh-CN" altLang="en-US"/>
              <a:t>单击此处编辑母版标题样式</a:t>
            </a:r>
            <a:endParaRPr lang="zh-CN" altLang="en-US"/>
          </a:p>
        </p:txBody>
      </p:sp>
      <p:sp>
        <p:nvSpPr>
          <p:cNvPr id="3" name="文本占位符 2"/>
          <p:cNvSpPr>
            <a:spLocks noGrp="1"/>
          </p:cNvSpPr>
          <p:nvPr>
            <p:ph type="body" idx="1"/>
            <p:custDataLst>
              <p:tags r:id="rId3"/>
            </p:custDataLst>
          </p:nvPr>
        </p:nvSpPr>
        <p:spPr>
          <a:xfrm>
            <a:off x="963084" y="2906713"/>
            <a:ext cx="10363200" cy="1500187"/>
          </a:xfrm>
        </p:spPr>
        <p:txBody>
          <a:bodyPr anchor="b"/>
          <a:lstStyle>
            <a:lvl1pPr marL="0" indent="0">
              <a:buNone/>
              <a:defRPr sz="2665">
                <a:solidFill>
                  <a:schemeClr val="tx1">
                    <a:tint val="75000"/>
                  </a:schemeClr>
                </a:solidFill>
              </a:defRPr>
            </a:lvl1pPr>
            <a:lvl2pPr marL="609600" indent="0">
              <a:buNone/>
              <a:defRPr sz="2400">
                <a:solidFill>
                  <a:schemeClr val="tx1">
                    <a:tint val="75000"/>
                  </a:schemeClr>
                </a:solidFill>
              </a:defRPr>
            </a:lvl2pPr>
            <a:lvl3pPr marL="1219200" indent="0">
              <a:buNone/>
              <a:defRPr sz="2135">
                <a:solidFill>
                  <a:schemeClr val="tx1">
                    <a:tint val="75000"/>
                  </a:schemeClr>
                </a:solidFill>
              </a:defRPr>
            </a:lvl3pPr>
            <a:lvl4pPr marL="1828800" indent="0">
              <a:buNone/>
              <a:defRPr sz="1865">
                <a:solidFill>
                  <a:schemeClr val="tx1">
                    <a:tint val="75000"/>
                  </a:schemeClr>
                </a:solidFill>
              </a:defRPr>
            </a:lvl4pPr>
            <a:lvl5pPr marL="2438400" indent="0">
              <a:buNone/>
              <a:defRPr sz="1865">
                <a:solidFill>
                  <a:schemeClr val="tx1">
                    <a:tint val="75000"/>
                  </a:schemeClr>
                </a:solidFill>
              </a:defRPr>
            </a:lvl5pPr>
            <a:lvl6pPr marL="3048000" indent="0">
              <a:buNone/>
              <a:defRPr sz="1865">
                <a:solidFill>
                  <a:schemeClr val="tx1">
                    <a:tint val="75000"/>
                  </a:schemeClr>
                </a:solidFill>
              </a:defRPr>
            </a:lvl6pPr>
            <a:lvl7pPr marL="3657600" indent="0">
              <a:buNone/>
              <a:defRPr sz="1865">
                <a:solidFill>
                  <a:schemeClr val="tx1">
                    <a:tint val="75000"/>
                  </a:schemeClr>
                </a:solidFill>
              </a:defRPr>
            </a:lvl7pPr>
            <a:lvl8pPr marL="4267200" indent="0">
              <a:buNone/>
              <a:defRPr sz="1865">
                <a:solidFill>
                  <a:schemeClr val="tx1">
                    <a:tint val="75000"/>
                  </a:schemeClr>
                </a:solidFill>
              </a:defRPr>
            </a:lvl8pPr>
            <a:lvl9pPr marL="4876800" indent="0">
              <a:buNone/>
              <a:defRPr sz="1865">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custDataLst>
              <p:tags r:id="rId4"/>
            </p:custDataLst>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p>
            <a:r>
              <a:rPr lang="zh-CN" altLang="en-US"/>
              <a:t>单击此处编辑母版标题样式</a:t>
            </a:r>
            <a:endParaRPr lang="zh-CN" altLang="en-US"/>
          </a:p>
        </p:txBody>
      </p:sp>
      <p:sp>
        <p:nvSpPr>
          <p:cNvPr id="3" name="内容占位符 2"/>
          <p:cNvSpPr>
            <a:spLocks noGrp="1"/>
          </p:cNvSpPr>
          <p:nvPr>
            <p:ph sz="half" idx="1"/>
            <p:custDataLst>
              <p:tags r:id="rId3"/>
            </p:custDataLst>
          </p:nvPr>
        </p:nvSpPr>
        <p:spPr>
          <a:xfrm>
            <a:off x="609600" y="1600201"/>
            <a:ext cx="5384800" cy="4525963"/>
          </a:xfrm>
        </p:spPr>
        <p:txBody>
          <a:bodyPr/>
          <a:lstStyle>
            <a:lvl1pPr>
              <a:defRPr sz="3735"/>
            </a:lvl1pPr>
            <a:lvl2pPr>
              <a:defRPr sz="3200"/>
            </a:lvl2pPr>
            <a:lvl3pPr>
              <a:defRPr sz="2665"/>
            </a:lvl3pPr>
            <a:lvl4pPr>
              <a:defRPr sz="2400"/>
            </a:lvl4pPr>
            <a:lvl5pPr>
              <a:defRPr sz="2400"/>
            </a:lvl5pPr>
            <a:lvl6pPr>
              <a:defRPr sz="2400"/>
            </a:lvl6pPr>
            <a:lvl7pPr>
              <a:defRPr sz="2400"/>
            </a:lvl7pPr>
            <a:lvl8pPr>
              <a:defRPr sz="2400"/>
            </a:lvl8pPr>
            <a:lvl9pPr>
              <a:defRPr sz="24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custDataLst>
              <p:tags r:id="rId4"/>
            </p:custDataLst>
          </p:nvPr>
        </p:nvSpPr>
        <p:spPr>
          <a:xfrm>
            <a:off x="6197600" y="1600201"/>
            <a:ext cx="5384800" cy="4525963"/>
          </a:xfrm>
        </p:spPr>
        <p:txBody>
          <a:bodyPr/>
          <a:lstStyle>
            <a:lvl1pPr>
              <a:defRPr sz="3735"/>
            </a:lvl1pPr>
            <a:lvl2pPr>
              <a:defRPr sz="3200"/>
            </a:lvl2pPr>
            <a:lvl3pPr>
              <a:defRPr sz="2665"/>
            </a:lvl3pPr>
            <a:lvl4pPr>
              <a:defRPr sz="2400"/>
            </a:lvl4pPr>
            <a:lvl5pPr>
              <a:defRPr sz="2400"/>
            </a:lvl5pPr>
            <a:lvl6pPr>
              <a:defRPr sz="2400"/>
            </a:lvl6pPr>
            <a:lvl7pPr>
              <a:defRPr sz="2400"/>
            </a:lvl7pPr>
            <a:lvl8pPr>
              <a:defRPr sz="2400"/>
            </a:lvl8pPr>
            <a:lvl9pPr>
              <a:defRPr sz="24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custDataLst>
              <p:tags r:id="rId5"/>
            </p:custDataLst>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lvl1pPr>
              <a:defRPr/>
            </a:lvl1pPr>
          </a:lstStyle>
          <a:p>
            <a:r>
              <a:rPr lang="zh-CN" altLang="en-US"/>
              <a:t>单击此处编辑母版标题样式</a:t>
            </a:r>
            <a:endParaRPr lang="zh-CN" altLang="en-US"/>
          </a:p>
        </p:txBody>
      </p:sp>
      <p:sp>
        <p:nvSpPr>
          <p:cNvPr id="3" name="文本占位符 2"/>
          <p:cNvSpPr>
            <a:spLocks noGrp="1"/>
          </p:cNvSpPr>
          <p:nvPr>
            <p:ph type="body" idx="1"/>
            <p:custDataLst>
              <p:tags r:id="rId3"/>
            </p:custDataLst>
          </p:nvPr>
        </p:nvSpPr>
        <p:spPr>
          <a:xfrm>
            <a:off x="609600" y="1535113"/>
            <a:ext cx="5386917" cy="639763"/>
          </a:xfrm>
        </p:spPr>
        <p:txBody>
          <a:bodyPr anchor="b"/>
          <a:lstStyle>
            <a:lvl1pPr marL="0" indent="0">
              <a:buNone/>
              <a:defRPr sz="3200" b="1"/>
            </a:lvl1pPr>
            <a:lvl2pPr marL="609600" indent="0">
              <a:buNone/>
              <a:defRPr sz="2665" b="1"/>
            </a:lvl2pPr>
            <a:lvl3pPr marL="1219200" indent="0">
              <a:buNone/>
              <a:defRPr sz="2400" b="1"/>
            </a:lvl3pPr>
            <a:lvl4pPr marL="1828800" indent="0">
              <a:buNone/>
              <a:defRPr sz="2135" b="1"/>
            </a:lvl4pPr>
            <a:lvl5pPr marL="2438400" indent="0">
              <a:buNone/>
              <a:defRPr sz="2135" b="1"/>
            </a:lvl5pPr>
            <a:lvl6pPr marL="3048000" indent="0">
              <a:buNone/>
              <a:defRPr sz="2135" b="1"/>
            </a:lvl6pPr>
            <a:lvl7pPr marL="3657600" indent="0">
              <a:buNone/>
              <a:defRPr sz="2135" b="1"/>
            </a:lvl7pPr>
            <a:lvl8pPr marL="4267200" indent="0">
              <a:buNone/>
              <a:defRPr sz="2135" b="1"/>
            </a:lvl8pPr>
            <a:lvl9pPr marL="4876800" indent="0">
              <a:buNone/>
              <a:defRPr sz="2135" b="1"/>
            </a:lvl9pPr>
          </a:lstStyle>
          <a:p>
            <a:pPr lvl="0"/>
            <a:r>
              <a:rPr lang="zh-CN" altLang="en-US"/>
              <a:t>单击此处编辑母版文本样式</a:t>
            </a:r>
            <a:endParaRPr lang="zh-CN" altLang="en-US"/>
          </a:p>
        </p:txBody>
      </p:sp>
      <p:sp>
        <p:nvSpPr>
          <p:cNvPr id="4" name="内容占位符 3"/>
          <p:cNvSpPr>
            <a:spLocks noGrp="1"/>
          </p:cNvSpPr>
          <p:nvPr>
            <p:ph sz="half" idx="2"/>
            <p:custDataLst>
              <p:tags r:id="rId4"/>
            </p:custDataLst>
          </p:nvPr>
        </p:nvSpPr>
        <p:spPr>
          <a:xfrm>
            <a:off x="609600" y="2174875"/>
            <a:ext cx="5386917" cy="3951288"/>
          </a:xfrm>
        </p:spPr>
        <p:txBody>
          <a:bodyPr/>
          <a:lstStyle>
            <a:lvl1pPr>
              <a:defRPr sz="3200"/>
            </a:lvl1pPr>
            <a:lvl2pPr>
              <a:defRPr sz="2665"/>
            </a:lvl2pPr>
            <a:lvl3pPr>
              <a:defRPr sz="2400"/>
            </a:lvl3pPr>
            <a:lvl4pPr>
              <a:defRPr sz="2135"/>
            </a:lvl4pPr>
            <a:lvl5pPr>
              <a:defRPr sz="2135"/>
            </a:lvl5pPr>
            <a:lvl6pPr>
              <a:defRPr sz="2135"/>
            </a:lvl6pPr>
            <a:lvl7pPr>
              <a:defRPr sz="2135"/>
            </a:lvl7pPr>
            <a:lvl8pPr>
              <a:defRPr sz="2135"/>
            </a:lvl8pPr>
            <a:lvl9pPr>
              <a:defRPr sz="2135"/>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custDataLst>
              <p:tags r:id="rId5"/>
            </p:custDataLst>
          </p:nvPr>
        </p:nvSpPr>
        <p:spPr>
          <a:xfrm>
            <a:off x="6193371" y="1535113"/>
            <a:ext cx="5389033" cy="639763"/>
          </a:xfrm>
        </p:spPr>
        <p:txBody>
          <a:bodyPr anchor="b"/>
          <a:lstStyle>
            <a:lvl1pPr marL="0" indent="0">
              <a:buNone/>
              <a:defRPr sz="3200" b="1"/>
            </a:lvl1pPr>
            <a:lvl2pPr marL="609600" indent="0">
              <a:buNone/>
              <a:defRPr sz="2665" b="1"/>
            </a:lvl2pPr>
            <a:lvl3pPr marL="1219200" indent="0">
              <a:buNone/>
              <a:defRPr sz="2400" b="1"/>
            </a:lvl3pPr>
            <a:lvl4pPr marL="1828800" indent="0">
              <a:buNone/>
              <a:defRPr sz="2135" b="1"/>
            </a:lvl4pPr>
            <a:lvl5pPr marL="2438400" indent="0">
              <a:buNone/>
              <a:defRPr sz="2135" b="1"/>
            </a:lvl5pPr>
            <a:lvl6pPr marL="3048000" indent="0">
              <a:buNone/>
              <a:defRPr sz="2135" b="1"/>
            </a:lvl6pPr>
            <a:lvl7pPr marL="3657600" indent="0">
              <a:buNone/>
              <a:defRPr sz="2135" b="1"/>
            </a:lvl7pPr>
            <a:lvl8pPr marL="4267200" indent="0">
              <a:buNone/>
              <a:defRPr sz="2135" b="1"/>
            </a:lvl8pPr>
            <a:lvl9pPr marL="4876800" indent="0">
              <a:buNone/>
              <a:defRPr sz="2135" b="1"/>
            </a:lvl9pPr>
          </a:lstStyle>
          <a:p>
            <a:pPr lvl="0"/>
            <a:r>
              <a:rPr lang="zh-CN" altLang="en-US"/>
              <a:t>单击此处编辑母版文本样式</a:t>
            </a:r>
            <a:endParaRPr lang="zh-CN" altLang="en-US"/>
          </a:p>
        </p:txBody>
      </p:sp>
      <p:sp>
        <p:nvSpPr>
          <p:cNvPr id="6" name="内容占位符 5"/>
          <p:cNvSpPr>
            <a:spLocks noGrp="1"/>
          </p:cNvSpPr>
          <p:nvPr>
            <p:ph sz="quarter" idx="4"/>
            <p:custDataLst>
              <p:tags r:id="rId6"/>
            </p:custDataLst>
          </p:nvPr>
        </p:nvSpPr>
        <p:spPr>
          <a:xfrm>
            <a:off x="6193371" y="2174875"/>
            <a:ext cx="5389033" cy="3951288"/>
          </a:xfrm>
        </p:spPr>
        <p:txBody>
          <a:bodyPr/>
          <a:lstStyle>
            <a:lvl1pPr>
              <a:defRPr sz="3200"/>
            </a:lvl1pPr>
            <a:lvl2pPr>
              <a:defRPr sz="2665"/>
            </a:lvl2pPr>
            <a:lvl3pPr>
              <a:defRPr sz="2400"/>
            </a:lvl3pPr>
            <a:lvl4pPr>
              <a:defRPr sz="2135"/>
            </a:lvl4pPr>
            <a:lvl5pPr>
              <a:defRPr sz="2135"/>
            </a:lvl5pPr>
            <a:lvl6pPr>
              <a:defRPr sz="2135"/>
            </a:lvl6pPr>
            <a:lvl7pPr>
              <a:defRPr sz="2135"/>
            </a:lvl7pPr>
            <a:lvl8pPr>
              <a:defRPr sz="2135"/>
            </a:lvl8pPr>
            <a:lvl9pPr>
              <a:defRPr sz="2135"/>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custDataLst>
              <p:tags r:id="rId7"/>
            </p:custDataLst>
          </p:nvPr>
        </p:nvSpPr>
        <p:spPr/>
        <p:txBody>
          <a:bodyPr/>
          <a:lstStyle/>
          <a:p>
            <a:fld id="{530820CF-B880-4189-942D-D702A7CBA730}"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530820CF-B880-4189-942D-D702A7CBA730}"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9603" y="273049"/>
            <a:ext cx="4011084" cy="1162051"/>
          </a:xfrm>
        </p:spPr>
        <p:txBody>
          <a:bodyPr anchor="b"/>
          <a:lstStyle>
            <a:lvl1pPr algn="l">
              <a:defRPr sz="2665" b="1"/>
            </a:lvl1pPr>
          </a:lstStyle>
          <a:p>
            <a:r>
              <a:rPr lang="zh-CN" altLang="en-US"/>
              <a:t>单击此处编辑母版标题样式</a:t>
            </a:r>
            <a:endParaRPr lang="zh-CN" altLang="en-US"/>
          </a:p>
        </p:txBody>
      </p:sp>
      <p:sp>
        <p:nvSpPr>
          <p:cNvPr id="3" name="内容占位符 2"/>
          <p:cNvSpPr>
            <a:spLocks noGrp="1"/>
          </p:cNvSpPr>
          <p:nvPr>
            <p:ph idx="1"/>
            <p:custDataLst>
              <p:tags r:id="rId3"/>
            </p:custDataLst>
          </p:nvPr>
        </p:nvSpPr>
        <p:spPr>
          <a:xfrm>
            <a:off x="4766733" y="273052"/>
            <a:ext cx="6815667" cy="5853113"/>
          </a:xfrm>
        </p:spPr>
        <p:txBody>
          <a:bodyPr/>
          <a:lstStyle>
            <a:lvl1pPr>
              <a:defRPr sz="4265"/>
            </a:lvl1pPr>
            <a:lvl2pPr>
              <a:defRPr sz="3735"/>
            </a:lvl2pPr>
            <a:lvl3pPr>
              <a:defRPr sz="3200"/>
            </a:lvl3pPr>
            <a:lvl4pPr>
              <a:defRPr sz="2665"/>
            </a:lvl4pPr>
            <a:lvl5pPr>
              <a:defRPr sz="2665"/>
            </a:lvl5pPr>
            <a:lvl6pPr>
              <a:defRPr sz="2665"/>
            </a:lvl6pPr>
            <a:lvl7pPr>
              <a:defRPr sz="2665"/>
            </a:lvl7pPr>
            <a:lvl8pPr>
              <a:defRPr sz="2665"/>
            </a:lvl8pPr>
            <a:lvl9pPr>
              <a:defRPr sz="2665"/>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custDataLst>
              <p:tags r:id="rId4"/>
            </p:custDataLst>
          </p:nvPr>
        </p:nvSpPr>
        <p:spPr>
          <a:xfrm>
            <a:off x="609603" y="1435103"/>
            <a:ext cx="4011084" cy="4691063"/>
          </a:xfrm>
        </p:spPr>
        <p:txBody>
          <a:bodyPr/>
          <a:lstStyle>
            <a:lvl1pPr marL="0" indent="0">
              <a:buNone/>
              <a:defRPr sz="1865"/>
            </a:lvl1pPr>
            <a:lvl2pPr marL="609600" indent="0">
              <a:buNone/>
              <a:defRPr sz="1600"/>
            </a:lvl2pPr>
            <a:lvl3pPr marL="1219200" indent="0">
              <a:buNone/>
              <a:defRPr sz="1335"/>
            </a:lvl3pPr>
            <a:lvl4pPr marL="1828800" indent="0">
              <a:buNone/>
              <a:defRPr sz="1200"/>
            </a:lvl4pPr>
            <a:lvl5pPr marL="2438400" indent="0">
              <a:buNone/>
              <a:defRPr sz="1200"/>
            </a:lvl5pPr>
            <a:lvl6pPr marL="3048000" indent="0">
              <a:buNone/>
              <a:defRPr sz="1200"/>
            </a:lvl6pPr>
            <a:lvl7pPr marL="3657600" indent="0">
              <a:buNone/>
              <a:defRPr sz="1200"/>
            </a:lvl7pPr>
            <a:lvl8pPr marL="4267200" indent="0">
              <a:buNone/>
              <a:defRPr sz="1200"/>
            </a:lvl8pPr>
            <a:lvl9pPr marL="4876800" indent="0">
              <a:buNone/>
              <a:defRPr sz="1200"/>
            </a:lvl9pPr>
          </a:lstStyle>
          <a:p>
            <a:pPr lvl="0"/>
            <a:r>
              <a:rPr lang="zh-CN" altLang="en-US"/>
              <a:t>单击此处编辑母版文本样式</a:t>
            </a:r>
            <a:endParaRPr lang="zh-CN" altLang="en-US"/>
          </a:p>
        </p:txBody>
      </p:sp>
      <p:sp>
        <p:nvSpPr>
          <p:cNvPr id="5" name="日期占位符 4"/>
          <p:cNvSpPr>
            <a:spLocks noGrp="1"/>
          </p:cNvSpPr>
          <p:nvPr>
            <p:ph type="dt" sz="half" idx="10"/>
            <p:custDataLst>
              <p:tags r:id="rId5"/>
            </p:custDataLst>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2389717" y="4800600"/>
            <a:ext cx="7315200" cy="566739"/>
          </a:xfrm>
        </p:spPr>
        <p:txBody>
          <a:bodyPr anchor="b"/>
          <a:lstStyle>
            <a:lvl1pPr algn="l">
              <a:defRPr sz="2665" b="1"/>
            </a:lvl1pPr>
          </a:lstStyle>
          <a:p>
            <a:r>
              <a:rPr lang="zh-CN" altLang="en-US"/>
              <a:t>单击此处编辑母版标题样式</a:t>
            </a:r>
            <a:endParaRPr lang="zh-CN" altLang="en-US"/>
          </a:p>
        </p:txBody>
      </p:sp>
      <p:sp>
        <p:nvSpPr>
          <p:cNvPr id="3" name="图片占位符 2"/>
          <p:cNvSpPr>
            <a:spLocks noGrp="1"/>
          </p:cNvSpPr>
          <p:nvPr>
            <p:ph type="pic" idx="1"/>
            <p:custDataLst>
              <p:tags r:id="rId3"/>
            </p:custDataLst>
          </p:nvPr>
        </p:nvSpPr>
        <p:spPr>
          <a:xfrm>
            <a:off x="2389717" y="612775"/>
            <a:ext cx="7315200" cy="4114800"/>
          </a:xfrm>
        </p:spPr>
        <p:txBody>
          <a:bodyPr/>
          <a:lstStyle>
            <a:lvl1pPr marL="0" indent="0">
              <a:buNone/>
              <a:defRPr sz="4265"/>
            </a:lvl1pPr>
            <a:lvl2pPr marL="609600" indent="0">
              <a:buNone/>
              <a:defRPr sz="3735"/>
            </a:lvl2pPr>
            <a:lvl3pPr marL="1219200" indent="0">
              <a:buNone/>
              <a:defRPr sz="3200"/>
            </a:lvl3pPr>
            <a:lvl4pPr marL="1828800" indent="0">
              <a:buNone/>
              <a:defRPr sz="2665"/>
            </a:lvl4pPr>
            <a:lvl5pPr marL="2438400" indent="0">
              <a:buNone/>
              <a:defRPr sz="2665"/>
            </a:lvl5pPr>
            <a:lvl6pPr marL="3048000" indent="0">
              <a:buNone/>
              <a:defRPr sz="2665"/>
            </a:lvl6pPr>
            <a:lvl7pPr marL="3657600" indent="0">
              <a:buNone/>
              <a:defRPr sz="2665"/>
            </a:lvl7pPr>
            <a:lvl8pPr marL="4267200" indent="0">
              <a:buNone/>
              <a:defRPr sz="2665"/>
            </a:lvl8pPr>
            <a:lvl9pPr marL="4876800" indent="0">
              <a:buNone/>
              <a:defRPr sz="2665"/>
            </a:lvl9pPr>
          </a:lstStyle>
          <a:p>
            <a:endParaRPr lang="zh-CN" altLang="en-US"/>
          </a:p>
        </p:txBody>
      </p:sp>
      <p:sp>
        <p:nvSpPr>
          <p:cNvPr id="4" name="文本占位符 3"/>
          <p:cNvSpPr>
            <a:spLocks noGrp="1"/>
          </p:cNvSpPr>
          <p:nvPr>
            <p:ph type="body" sz="half" idx="2"/>
            <p:custDataLst>
              <p:tags r:id="rId4"/>
            </p:custDataLst>
          </p:nvPr>
        </p:nvSpPr>
        <p:spPr>
          <a:xfrm>
            <a:off x="2389717" y="5367339"/>
            <a:ext cx="7315200" cy="804863"/>
          </a:xfrm>
        </p:spPr>
        <p:txBody>
          <a:bodyPr/>
          <a:lstStyle>
            <a:lvl1pPr marL="0" indent="0">
              <a:buNone/>
              <a:defRPr sz="1865"/>
            </a:lvl1pPr>
            <a:lvl2pPr marL="609600" indent="0">
              <a:buNone/>
              <a:defRPr sz="1600"/>
            </a:lvl2pPr>
            <a:lvl3pPr marL="1219200" indent="0">
              <a:buNone/>
              <a:defRPr sz="1335"/>
            </a:lvl3pPr>
            <a:lvl4pPr marL="1828800" indent="0">
              <a:buNone/>
              <a:defRPr sz="1200"/>
            </a:lvl4pPr>
            <a:lvl5pPr marL="2438400" indent="0">
              <a:buNone/>
              <a:defRPr sz="1200"/>
            </a:lvl5pPr>
            <a:lvl6pPr marL="3048000" indent="0">
              <a:buNone/>
              <a:defRPr sz="1200"/>
            </a:lvl6pPr>
            <a:lvl7pPr marL="3657600" indent="0">
              <a:buNone/>
              <a:defRPr sz="1200"/>
            </a:lvl7pPr>
            <a:lvl8pPr marL="4267200" indent="0">
              <a:buNone/>
              <a:defRPr sz="1200"/>
            </a:lvl8pPr>
            <a:lvl9pPr marL="4876800" indent="0">
              <a:buNone/>
              <a:defRPr sz="1200"/>
            </a:lvl9pPr>
          </a:lstStyle>
          <a:p>
            <a:pPr lvl="0"/>
            <a:r>
              <a:rPr lang="zh-CN" altLang="en-US"/>
              <a:t>单击此处编辑母版文本样式</a:t>
            </a:r>
            <a:endParaRPr lang="zh-CN" altLang="en-US"/>
          </a:p>
        </p:txBody>
      </p:sp>
      <p:sp>
        <p:nvSpPr>
          <p:cNvPr id="5" name="日期占位符 4"/>
          <p:cNvSpPr>
            <a:spLocks noGrp="1"/>
          </p:cNvSpPr>
          <p:nvPr>
            <p:ph type="dt" sz="half" idx="10"/>
            <p:custDataLst>
              <p:tags r:id="rId5"/>
            </p:custDataLst>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4" Type="http://schemas.openxmlformats.org/officeDocument/2006/relationships/theme" Target="../theme/theme1.xml"/><Relationship Id="rId23" Type="http://schemas.openxmlformats.org/officeDocument/2006/relationships/tags" Target="../tags/tag63.xml"/><Relationship Id="rId22" Type="http://schemas.openxmlformats.org/officeDocument/2006/relationships/tags" Target="../tags/tag62.xml"/><Relationship Id="rId21" Type="http://schemas.openxmlformats.org/officeDocument/2006/relationships/tags" Target="../tags/tag61.xml"/><Relationship Id="rId20" Type="http://schemas.openxmlformats.org/officeDocument/2006/relationships/tags" Target="../tags/tag60.xml"/><Relationship Id="rId2" Type="http://schemas.openxmlformats.org/officeDocument/2006/relationships/slideLayout" Target="../slideLayouts/slideLayout2.xml"/><Relationship Id="rId19" Type="http://schemas.openxmlformats.org/officeDocument/2006/relationships/tags" Target="../tags/tag59.xml"/><Relationship Id="rId18" Type="http://schemas.openxmlformats.org/officeDocument/2006/relationships/image" Target="../media/image1.png"/><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09600" y="274637"/>
            <a:ext cx="10972800" cy="1143000"/>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custDataLst>
              <p:tags r:id="rId20"/>
            </p:custDataLst>
          </p:nvPr>
        </p:nvSpPr>
        <p:spPr>
          <a:xfrm>
            <a:off x="609600" y="1600201"/>
            <a:ext cx="10972800" cy="4525963"/>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custDataLst>
              <p:tags r:id="rId21"/>
            </p:custDataLst>
          </p:nvPr>
        </p:nvSpPr>
        <p:spPr>
          <a:xfrm>
            <a:off x="609600" y="6356352"/>
            <a:ext cx="28448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530820CF-B880-4189-942D-D702A7CBA730}"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65600" y="6356352"/>
            <a:ext cx="3860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zh-CN" altLang="en-US"/>
          </a:p>
        </p:txBody>
      </p:sp>
      <p:sp>
        <p:nvSpPr>
          <p:cNvPr id="6" name="灯片编号占位符 5"/>
          <p:cNvSpPr>
            <a:spLocks noGrp="1"/>
          </p:cNvSpPr>
          <p:nvPr>
            <p:ph type="sldNum" sz="quarter" idx="4"/>
            <p:custDataLst>
              <p:tags r:id="rId23"/>
            </p:custDataLst>
          </p:nvPr>
        </p:nvSpPr>
        <p:spPr>
          <a:xfrm>
            <a:off x="8737600" y="6356352"/>
            <a:ext cx="28448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0C913308-F349-4B6D-A68A-DD1791B4A57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txStyles>
    <p:titleStyle>
      <a:lvl1pPr algn="ctr" defTabSz="1219200" rtl="0" eaLnBrk="1" latinLnBrk="0" hangingPunct="1">
        <a:spcBef>
          <a:spcPct val="0"/>
        </a:spcBef>
        <a:buNone/>
        <a:defRPr sz="5865" kern="1200">
          <a:solidFill>
            <a:schemeClr val="tx1"/>
          </a:solidFill>
          <a:latin typeface="+mj-lt"/>
          <a:ea typeface="+mj-ea"/>
          <a:cs typeface="+mj-cs"/>
        </a:defRPr>
      </a:lvl1pPr>
    </p:titleStyle>
    <p:bodyStyle>
      <a:lvl1pPr marL="457200" indent="-457200" algn="l" defTabSz="1219200" rtl="0" eaLnBrk="1" latinLnBrk="0" hangingPunct="1">
        <a:spcBef>
          <a:spcPts val="130"/>
        </a:spcBef>
        <a:buFont typeface="Arial" panose="020B0604020202020204" pitchFamily="34" charset="0"/>
        <a:buChar char="•"/>
        <a:defRPr sz="4265" kern="1200">
          <a:solidFill>
            <a:schemeClr val="tx1"/>
          </a:solidFill>
          <a:latin typeface="+mn-lt"/>
          <a:ea typeface="+mn-ea"/>
          <a:cs typeface="+mn-cs"/>
        </a:defRPr>
      </a:lvl1pPr>
      <a:lvl2pPr marL="990600" indent="-381000" algn="l" defTabSz="1219200" rtl="0" eaLnBrk="1" latinLnBrk="0" hangingPunct="1">
        <a:spcBef>
          <a:spcPts val="130"/>
        </a:spcBef>
        <a:buFont typeface="Arial" panose="020B0604020202020204" pitchFamily="34" charset="0"/>
        <a:buChar char="–"/>
        <a:defRPr sz="3735" kern="1200">
          <a:solidFill>
            <a:schemeClr val="tx1"/>
          </a:solidFill>
          <a:latin typeface="+mn-lt"/>
          <a:ea typeface="+mn-ea"/>
          <a:cs typeface="+mn-cs"/>
        </a:defRPr>
      </a:lvl2pPr>
      <a:lvl3pPr marL="1524000" indent="-304800" algn="l" defTabSz="1219200" rtl="0" eaLnBrk="1" latinLnBrk="0" hangingPunct="1">
        <a:spcBef>
          <a:spcPts val="130"/>
        </a:spcBef>
        <a:buFont typeface="Arial" panose="020B0604020202020204" pitchFamily="34" charset="0"/>
        <a:buChar char="•"/>
        <a:defRPr sz="3200" kern="1200">
          <a:solidFill>
            <a:schemeClr val="tx1"/>
          </a:solidFill>
          <a:latin typeface="+mn-lt"/>
          <a:ea typeface="+mn-ea"/>
          <a:cs typeface="+mn-cs"/>
        </a:defRPr>
      </a:lvl3pPr>
      <a:lvl4pPr marL="21336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4pPr>
      <a:lvl5pPr marL="27432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5pPr>
      <a:lvl6pPr marL="33528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6pPr>
      <a:lvl7pPr marL="39624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7pPr>
      <a:lvl8pPr marL="45720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8pPr>
      <a:lvl9pPr marL="51816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9pPr>
    </p:bodyStyle>
    <p:other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66.xml"/><Relationship Id="rId2" Type="http://schemas.openxmlformats.org/officeDocument/2006/relationships/tags" Target="../tags/tag65.xml"/><Relationship Id="rId1" Type="http://schemas.openxmlformats.org/officeDocument/2006/relationships/tags" Target="../tags/tag64.xml"/></Relationships>
</file>

<file path=ppt/slides/_rels/slide10.xml.rels><?xml version="1.0" encoding="UTF-8" standalone="yes"?>
<Relationships xmlns="http://schemas.openxmlformats.org/package/2006/relationships"><Relationship Id="rId9" Type="http://schemas.openxmlformats.org/officeDocument/2006/relationships/image" Target="../media/image12.png"/><Relationship Id="rId8" Type="http://schemas.openxmlformats.org/officeDocument/2006/relationships/tags" Target="../tags/tag184.xml"/><Relationship Id="rId7" Type="http://schemas.openxmlformats.org/officeDocument/2006/relationships/tags" Target="../tags/tag183.xml"/><Relationship Id="rId6" Type="http://schemas.openxmlformats.org/officeDocument/2006/relationships/tags" Target="../tags/tag182.xml"/><Relationship Id="rId5" Type="http://schemas.openxmlformats.org/officeDocument/2006/relationships/tags" Target="../tags/tag181.xml"/><Relationship Id="rId4" Type="http://schemas.openxmlformats.org/officeDocument/2006/relationships/tags" Target="../tags/tag180.xml"/><Relationship Id="rId3" Type="http://schemas.openxmlformats.org/officeDocument/2006/relationships/tags" Target="../tags/tag179.xml"/><Relationship Id="rId2" Type="http://schemas.openxmlformats.org/officeDocument/2006/relationships/tags" Target="../tags/tag178.xml"/><Relationship Id="rId16" Type="http://schemas.openxmlformats.org/officeDocument/2006/relationships/notesSlide" Target="../notesSlides/notesSlide7.xml"/><Relationship Id="rId15" Type="http://schemas.openxmlformats.org/officeDocument/2006/relationships/vmlDrawing" Target="../drawings/vmlDrawing3.vml"/><Relationship Id="rId14" Type="http://schemas.openxmlformats.org/officeDocument/2006/relationships/slideLayout" Target="../slideLayouts/slideLayout7.xml"/><Relationship Id="rId13" Type="http://schemas.openxmlformats.org/officeDocument/2006/relationships/tags" Target="../tags/tag186.xml"/><Relationship Id="rId12" Type="http://schemas.openxmlformats.org/officeDocument/2006/relationships/image" Target="../media/image13.wmf"/><Relationship Id="rId11" Type="http://schemas.openxmlformats.org/officeDocument/2006/relationships/oleObject" Target="../embeddings/oleObject3.bin"/><Relationship Id="rId10" Type="http://schemas.openxmlformats.org/officeDocument/2006/relationships/tags" Target="../tags/tag185.xml"/><Relationship Id="rId1" Type="http://schemas.openxmlformats.org/officeDocument/2006/relationships/tags" Target="../tags/tag177.xml"/></Relationships>
</file>

<file path=ppt/slides/_rels/slide11.xml.rels><?xml version="1.0" encoding="UTF-8" standalone="yes"?>
<Relationships xmlns="http://schemas.openxmlformats.org/package/2006/relationships"><Relationship Id="rId9" Type="http://schemas.openxmlformats.org/officeDocument/2006/relationships/tags" Target="../tags/tag197.xml"/><Relationship Id="rId8" Type="http://schemas.openxmlformats.org/officeDocument/2006/relationships/tags" Target="../tags/tag196.xml"/><Relationship Id="rId7" Type="http://schemas.openxmlformats.org/officeDocument/2006/relationships/tags" Target="../tags/tag195.xml"/><Relationship Id="rId6" Type="http://schemas.openxmlformats.org/officeDocument/2006/relationships/tags" Target="../tags/tag194.xml"/><Relationship Id="rId5" Type="http://schemas.openxmlformats.org/officeDocument/2006/relationships/tags" Target="../tags/tag193.xml"/><Relationship Id="rId43" Type="http://schemas.openxmlformats.org/officeDocument/2006/relationships/notesSlide" Target="../notesSlides/notesSlide8.xml"/><Relationship Id="rId42" Type="http://schemas.openxmlformats.org/officeDocument/2006/relationships/vmlDrawing" Target="../drawings/vmlDrawing4.vml"/><Relationship Id="rId41" Type="http://schemas.openxmlformats.org/officeDocument/2006/relationships/slideLayout" Target="../slideLayouts/slideLayout7.xml"/><Relationship Id="rId40" Type="http://schemas.openxmlformats.org/officeDocument/2006/relationships/tags" Target="../tags/tag226.xml"/><Relationship Id="rId4" Type="http://schemas.openxmlformats.org/officeDocument/2006/relationships/tags" Target="../tags/tag192.xml"/><Relationship Id="rId39" Type="http://schemas.openxmlformats.org/officeDocument/2006/relationships/image" Target="../media/image14.wmf"/><Relationship Id="rId38" Type="http://schemas.openxmlformats.org/officeDocument/2006/relationships/oleObject" Target="../embeddings/oleObject4.bin"/><Relationship Id="rId37" Type="http://schemas.openxmlformats.org/officeDocument/2006/relationships/tags" Target="../tags/tag225.xml"/><Relationship Id="rId36" Type="http://schemas.openxmlformats.org/officeDocument/2006/relationships/tags" Target="../tags/tag224.xml"/><Relationship Id="rId35" Type="http://schemas.openxmlformats.org/officeDocument/2006/relationships/tags" Target="../tags/tag223.xml"/><Relationship Id="rId34" Type="http://schemas.openxmlformats.org/officeDocument/2006/relationships/tags" Target="../tags/tag222.xml"/><Relationship Id="rId33" Type="http://schemas.openxmlformats.org/officeDocument/2006/relationships/tags" Target="../tags/tag221.xml"/><Relationship Id="rId32" Type="http://schemas.openxmlformats.org/officeDocument/2006/relationships/tags" Target="../tags/tag220.xml"/><Relationship Id="rId31" Type="http://schemas.openxmlformats.org/officeDocument/2006/relationships/tags" Target="../tags/tag219.xml"/><Relationship Id="rId30" Type="http://schemas.openxmlformats.org/officeDocument/2006/relationships/tags" Target="../tags/tag218.xml"/><Relationship Id="rId3" Type="http://schemas.openxmlformats.org/officeDocument/2006/relationships/tags" Target="../tags/tag191.xml"/><Relationship Id="rId29" Type="http://schemas.openxmlformats.org/officeDocument/2006/relationships/tags" Target="../tags/tag217.xml"/><Relationship Id="rId28" Type="http://schemas.openxmlformats.org/officeDocument/2006/relationships/tags" Target="../tags/tag216.xml"/><Relationship Id="rId27" Type="http://schemas.openxmlformats.org/officeDocument/2006/relationships/tags" Target="../tags/tag215.xml"/><Relationship Id="rId26" Type="http://schemas.openxmlformats.org/officeDocument/2006/relationships/tags" Target="../tags/tag214.xml"/><Relationship Id="rId25" Type="http://schemas.openxmlformats.org/officeDocument/2006/relationships/tags" Target="../tags/tag213.xml"/><Relationship Id="rId24" Type="http://schemas.openxmlformats.org/officeDocument/2006/relationships/tags" Target="../tags/tag212.xml"/><Relationship Id="rId23" Type="http://schemas.openxmlformats.org/officeDocument/2006/relationships/tags" Target="../tags/tag211.xml"/><Relationship Id="rId22" Type="http://schemas.openxmlformats.org/officeDocument/2006/relationships/tags" Target="../tags/tag210.xml"/><Relationship Id="rId21" Type="http://schemas.openxmlformats.org/officeDocument/2006/relationships/tags" Target="../tags/tag209.xml"/><Relationship Id="rId20" Type="http://schemas.openxmlformats.org/officeDocument/2006/relationships/tags" Target="../tags/tag208.xml"/><Relationship Id="rId2" Type="http://schemas.openxmlformats.org/officeDocument/2006/relationships/tags" Target="../tags/tag190.xml"/><Relationship Id="rId19" Type="http://schemas.openxmlformats.org/officeDocument/2006/relationships/tags" Target="../tags/tag207.xml"/><Relationship Id="rId18" Type="http://schemas.openxmlformats.org/officeDocument/2006/relationships/tags" Target="../tags/tag206.xml"/><Relationship Id="rId17" Type="http://schemas.openxmlformats.org/officeDocument/2006/relationships/tags" Target="../tags/tag205.xml"/><Relationship Id="rId16" Type="http://schemas.openxmlformats.org/officeDocument/2006/relationships/tags" Target="../tags/tag204.xml"/><Relationship Id="rId15" Type="http://schemas.openxmlformats.org/officeDocument/2006/relationships/tags" Target="../tags/tag203.xml"/><Relationship Id="rId14" Type="http://schemas.openxmlformats.org/officeDocument/2006/relationships/tags" Target="../tags/tag202.xml"/><Relationship Id="rId13" Type="http://schemas.openxmlformats.org/officeDocument/2006/relationships/tags" Target="../tags/tag201.xml"/><Relationship Id="rId12" Type="http://schemas.openxmlformats.org/officeDocument/2006/relationships/tags" Target="../tags/tag200.xml"/><Relationship Id="rId11" Type="http://schemas.openxmlformats.org/officeDocument/2006/relationships/tags" Target="../tags/tag199.xml"/><Relationship Id="rId10" Type="http://schemas.openxmlformats.org/officeDocument/2006/relationships/tags" Target="../tags/tag198.xml"/><Relationship Id="rId1" Type="http://schemas.openxmlformats.org/officeDocument/2006/relationships/tags" Target="../tags/tag189.xml"/></Relationships>
</file>

<file path=ppt/slides/_rels/slide12.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tags" Target="../tags/tag235.xml"/><Relationship Id="rId7" Type="http://schemas.openxmlformats.org/officeDocument/2006/relationships/image" Target="../media/image15.png"/><Relationship Id="rId6" Type="http://schemas.openxmlformats.org/officeDocument/2006/relationships/tags" Target="../tags/tag234.xml"/><Relationship Id="rId5" Type="http://schemas.openxmlformats.org/officeDocument/2006/relationships/tags" Target="../tags/tag233.xml"/><Relationship Id="rId4" Type="http://schemas.openxmlformats.org/officeDocument/2006/relationships/tags" Target="../tags/tag232.xml"/><Relationship Id="rId3" Type="http://schemas.openxmlformats.org/officeDocument/2006/relationships/tags" Target="../tags/tag231.xml"/><Relationship Id="rId2" Type="http://schemas.openxmlformats.org/officeDocument/2006/relationships/tags" Target="../tags/tag230.xml"/><Relationship Id="rId10" Type="http://schemas.openxmlformats.org/officeDocument/2006/relationships/notesSlide" Target="../notesSlides/notesSlide9.xml"/><Relationship Id="rId1" Type="http://schemas.openxmlformats.org/officeDocument/2006/relationships/tags" Target="../tags/tag229.xml"/></Relationships>
</file>

<file path=ppt/slides/_rels/slide13.xml.rels><?xml version="1.0" encoding="UTF-8" standalone="yes"?>
<Relationships xmlns="http://schemas.openxmlformats.org/package/2006/relationships"><Relationship Id="rId6" Type="http://schemas.openxmlformats.org/officeDocument/2006/relationships/notesSlide" Target="../notesSlides/notesSlide10.xml"/><Relationship Id="rId5" Type="http://schemas.openxmlformats.org/officeDocument/2006/relationships/slideLayout" Target="../slideLayouts/slideLayout7.xml"/><Relationship Id="rId4" Type="http://schemas.openxmlformats.org/officeDocument/2006/relationships/tags" Target="../tags/tag241.xml"/><Relationship Id="rId3" Type="http://schemas.openxmlformats.org/officeDocument/2006/relationships/tags" Target="../tags/tag240.xml"/><Relationship Id="rId2" Type="http://schemas.openxmlformats.org/officeDocument/2006/relationships/tags" Target="../tags/tag239.xml"/><Relationship Id="rId1" Type="http://schemas.openxmlformats.org/officeDocument/2006/relationships/tags" Target="../tags/tag238.xml"/></Relationships>
</file>

<file path=ppt/slides/_rels/slide14.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image" Target="../media/image16.wmf"/><Relationship Id="rId7" Type="http://schemas.openxmlformats.org/officeDocument/2006/relationships/oleObject" Target="../embeddings/oleObject5.bin"/><Relationship Id="rId6" Type="http://schemas.openxmlformats.org/officeDocument/2006/relationships/tags" Target="../tags/tag249.xml"/><Relationship Id="rId5" Type="http://schemas.openxmlformats.org/officeDocument/2006/relationships/tags" Target="../tags/tag248.xml"/><Relationship Id="rId4" Type="http://schemas.openxmlformats.org/officeDocument/2006/relationships/tags" Target="../tags/tag247.xml"/><Relationship Id="rId3" Type="http://schemas.openxmlformats.org/officeDocument/2006/relationships/tags" Target="../tags/tag246.xml"/><Relationship Id="rId2" Type="http://schemas.openxmlformats.org/officeDocument/2006/relationships/tags" Target="../tags/tag245.xml"/><Relationship Id="rId11" Type="http://schemas.openxmlformats.org/officeDocument/2006/relationships/notesSlide" Target="../notesSlides/notesSlide11.xml"/><Relationship Id="rId10" Type="http://schemas.openxmlformats.org/officeDocument/2006/relationships/vmlDrawing" Target="../drawings/vmlDrawing5.vml"/><Relationship Id="rId1" Type="http://schemas.openxmlformats.org/officeDocument/2006/relationships/tags" Target="../tags/tag244.xml"/></Relationships>
</file>

<file path=ppt/slides/_rels/slide15.xml.rels><?xml version="1.0" encoding="UTF-8" standalone="yes"?>
<Relationships xmlns="http://schemas.openxmlformats.org/package/2006/relationships"><Relationship Id="rId9" Type="http://schemas.openxmlformats.org/officeDocument/2006/relationships/tags" Target="../tags/tag258.xml"/><Relationship Id="rId8" Type="http://schemas.openxmlformats.org/officeDocument/2006/relationships/tags" Target="../tags/tag257.xml"/><Relationship Id="rId7" Type="http://schemas.openxmlformats.org/officeDocument/2006/relationships/tags" Target="../tags/tag256.xml"/><Relationship Id="rId6" Type="http://schemas.openxmlformats.org/officeDocument/2006/relationships/image" Target="../media/image17.wmf"/><Relationship Id="rId5" Type="http://schemas.openxmlformats.org/officeDocument/2006/relationships/oleObject" Target="../embeddings/oleObject6.bin"/><Relationship Id="rId4" Type="http://schemas.openxmlformats.org/officeDocument/2006/relationships/tags" Target="../tags/tag255.xml"/><Relationship Id="rId3" Type="http://schemas.openxmlformats.org/officeDocument/2006/relationships/tags" Target="../tags/tag254.xml"/><Relationship Id="rId27" Type="http://schemas.openxmlformats.org/officeDocument/2006/relationships/notesSlide" Target="../notesSlides/notesSlide12.xml"/><Relationship Id="rId26" Type="http://schemas.openxmlformats.org/officeDocument/2006/relationships/vmlDrawing" Target="../drawings/vmlDrawing6.vml"/><Relationship Id="rId25" Type="http://schemas.openxmlformats.org/officeDocument/2006/relationships/slideLayout" Target="../slideLayouts/slideLayout7.xml"/><Relationship Id="rId24" Type="http://schemas.openxmlformats.org/officeDocument/2006/relationships/image" Target="../media/image19.wmf"/><Relationship Id="rId23" Type="http://schemas.openxmlformats.org/officeDocument/2006/relationships/oleObject" Target="../embeddings/oleObject8.bin"/><Relationship Id="rId22" Type="http://schemas.openxmlformats.org/officeDocument/2006/relationships/tags" Target="../tags/tag269.xml"/><Relationship Id="rId21" Type="http://schemas.openxmlformats.org/officeDocument/2006/relationships/image" Target="../media/image18.wmf"/><Relationship Id="rId20" Type="http://schemas.openxmlformats.org/officeDocument/2006/relationships/oleObject" Target="../embeddings/oleObject7.bin"/><Relationship Id="rId2" Type="http://schemas.openxmlformats.org/officeDocument/2006/relationships/tags" Target="../tags/tag253.xml"/><Relationship Id="rId19" Type="http://schemas.openxmlformats.org/officeDocument/2006/relationships/tags" Target="../tags/tag268.xml"/><Relationship Id="rId18" Type="http://schemas.openxmlformats.org/officeDocument/2006/relationships/tags" Target="../tags/tag267.xml"/><Relationship Id="rId17" Type="http://schemas.openxmlformats.org/officeDocument/2006/relationships/tags" Target="../tags/tag266.xml"/><Relationship Id="rId16" Type="http://schemas.openxmlformats.org/officeDocument/2006/relationships/tags" Target="../tags/tag265.xml"/><Relationship Id="rId15" Type="http://schemas.openxmlformats.org/officeDocument/2006/relationships/tags" Target="../tags/tag264.xml"/><Relationship Id="rId14" Type="http://schemas.openxmlformats.org/officeDocument/2006/relationships/tags" Target="../tags/tag263.xml"/><Relationship Id="rId13" Type="http://schemas.openxmlformats.org/officeDocument/2006/relationships/tags" Target="../tags/tag262.xml"/><Relationship Id="rId12" Type="http://schemas.openxmlformats.org/officeDocument/2006/relationships/tags" Target="../tags/tag261.xml"/><Relationship Id="rId11" Type="http://schemas.openxmlformats.org/officeDocument/2006/relationships/tags" Target="../tags/tag260.xml"/><Relationship Id="rId10" Type="http://schemas.openxmlformats.org/officeDocument/2006/relationships/tags" Target="../tags/tag259.xml"/><Relationship Id="rId1" Type="http://schemas.openxmlformats.org/officeDocument/2006/relationships/tags" Target="../tags/tag252.xml"/></Relationships>
</file>

<file path=ppt/slides/_rels/slide16.xml.rels><?xml version="1.0" encoding="UTF-8" standalone="yes"?>
<Relationships xmlns="http://schemas.openxmlformats.org/package/2006/relationships"><Relationship Id="rId9" Type="http://schemas.openxmlformats.org/officeDocument/2006/relationships/oleObject" Target="../embeddings/oleObject10.bin"/><Relationship Id="rId8" Type="http://schemas.openxmlformats.org/officeDocument/2006/relationships/tags" Target="../tags/tag277.xml"/><Relationship Id="rId7" Type="http://schemas.openxmlformats.org/officeDocument/2006/relationships/tags" Target="../tags/tag276.xml"/><Relationship Id="rId6" Type="http://schemas.openxmlformats.org/officeDocument/2006/relationships/tags" Target="../tags/tag275.xml"/><Relationship Id="rId5" Type="http://schemas.openxmlformats.org/officeDocument/2006/relationships/image" Target="../media/image20.wmf"/><Relationship Id="rId4" Type="http://schemas.openxmlformats.org/officeDocument/2006/relationships/oleObject" Target="../embeddings/oleObject9.bin"/><Relationship Id="rId3" Type="http://schemas.openxmlformats.org/officeDocument/2006/relationships/tags" Target="../tags/tag274.xml"/><Relationship Id="rId2" Type="http://schemas.openxmlformats.org/officeDocument/2006/relationships/tags" Target="../tags/tag273.xml"/><Relationship Id="rId14" Type="http://schemas.openxmlformats.org/officeDocument/2006/relationships/notesSlide" Target="../notesSlides/notesSlide13.xml"/><Relationship Id="rId13" Type="http://schemas.openxmlformats.org/officeDocument/2006/relationships/vmlDrawing" Target="../drawings/vmlDrawing7.vml"/><Relationship Id="rId12" Type="http://schemas.openxmlformats.org/officeDocument/2006/relationships/slideLayout" Target="../slideLayouts/slideLayout7.xml"/><Relationship Id="rId11" Type="http://schemas.openxmlformats.org/officeDocument/2006/relationships/tags" Target="../tags/tag278.xml"/><Relationship Id="rId10" Type="http://schemas.openxmlformats.org/officeDocument/2006/relationships/image" Target="../media/image21.wmf"/><Relationship Id="rId1" Type="http://schemas.openxmlformats.org/officeDocument/2006/relationships/tags" Target="../tags/tag272.xml"/></Relationships>
</file>

<file path=ppt/slides/_rels/slide17.xml.rels><?xml version="1.0" encoding="UTF-8" standalone="yes"?>
<Relationships xmlns="http://schemas.openxmlformats.org/package/2006/relationships"><Relationship Id="rId9" Type="http://schemas.openxmlformats.org/officeDocument/2006/relationships/oleObject" Target="../embeddings/oleObject12.bin"/><Relationship Id="rId8" Type="http://schemas.openxmlformats.org/officeDocument/2006/relationships/tags" Target="../tags/tag286.xml"/><Relationship Id="rId7" Type="http://schemas.openxmlformats.org/officeDocument/2006/relationships/tags" Target="../tags/tag285.xml"/><Relationship Id="rId6" Type="http://schemas.openxmlformats.org/officeDocument/2006/relationships/image" Target="../media/image22.wmf"/><Relationship Id="rId5" Type="http://schemas.openxmlformats.org/officeDocument/2006/relationships/oleObject" Target="../embeddings/oleObject11.bin"/><Relationship Id="rId4" Type="http://schemas.openxmlformats.org/officeDocument/2006/relationships/tags" Target="../tags/tag284.xml"/><Relationship Id="rId3" Type="http://schemas.openxmlformats.org/officeDocument/2006/relationships/tags" Target="../tags/tag283.xml"/><Relationship Id="rId24" Type="http://schemas.openxmlformats.org/officeDocument/2006/relationships/notesSlide" Target="../notesSlides/notesSlide14.xml"/><Relationship Id="rId23" Type="http://schemas.openxmlformats.org/officeDocument/2006/relationships/vmlDrawing" Target="../drawings/vmlDrawing8.vml"/><Relationship Id="rId22" Type="http://schemas.openxmlformats.org/officeDocument/2006/relationships/slideLayout" Target="../slideLayouts/slideLayout7.xml"/><Relationship Id="rId21" Type="http://schemas.openxmlformats.org/officeDocument/2006/relationships/image" Target="../media/image26.wmf"/><Relationship Id="rId20" Type="http://schemas.openxmlformats.org/officeDocument/2006/relationships/oleObject" Target="../embeddings/oleObject15.bin"/><Relationship Id="rId2" Type="http://schemas.openxmlformats.org/officeDocument/2006/relationships/tags" Target="../tags/tag282.xml"/><Relationship Id="rId19" Type="http://schemas.openxmlformats.org/officeDocument/2006/relationships/tags" Target="../tags/tag291.xml"/><Relationship Id="rId18" Type="http://schemas.openxmlformats.org/officeDocument/2006/relationships/image" Target="../media/image25.wmf"/><Relationship Id="rId17" Type="http://schemas.openxmlformats.org/officeDocument/2006/relationships/oleObject" Target="../embeddings/oleObject14.bin"/><Relationship Id="rId16" Type="http://schemas.openxmlformats.org/officeDocument/2006/relationships/tags" Target="../tags/tag290.xml"/><Relationship Id="rId15" Type="http://schemas.openxmlformats.org/officeDocument/2006/relationships/tags" Target="../tags/tag289.xml"/><Relationship Id="rId14" Type="http://schemas.openxmlformats.org/officeDocument/2006/relationships/image" Target="../media/image24.wmf"/><Relationship Id="rId13" Type="http://schemas.openxmlformats.org/officeDocument/2006/relationships/oleObject" Target="../embeddings/oleObject13.bin"/><Relationship Id="rId12" Type="http://schemas.openxmlformats.org/officeDocument/2006/relationships/tags" Target="../tags/tag288.xml"/><Relationship Id="rId11" Type="http://schemas.openxmlformats.org/officeDocument/2006/relationships/tags" Target="../tags/tag287.xml"/><Relationship Id="rId10" Type="http://schemas.openxmlformats.org/officeDocument/2006/relationships/image" Target="../media/image23.wmf"/><Relationship Id="rId1" Type="http://schemas.openxmlformats.org/officeDocument/2006/relationships/tags" Target="../tags/tag281.xml"/></Relationships>
</file>

<file path=ppt/slides/_rels/slide18.xml.rels><?xml version="1.0" encoding="UTF-8" standalone="yes"?>
<Relationships xmlns="http://schemas.openxmlformats.org/package/2006/relationships"><Relationship Id="rId9" Type="http://schemas.openxmlformats.org/officeDocument/2006/relationships/image" Target="../media/image28.wmf"/><Relationship Id="rId8" Type="http://schemas.openxmlformats.org/officeDocument/2006/relationships/oleObject" Target="../embeddings/oleObject17.bin"/><Relationship Id="rId7" Type="http://schemas.openxmlformats.org/officeDocument/2006/relationships/tags" Target="../tags/tag298.xml"/><Relationship Id="rId6" Type="http://schemas.openxmlformats.org/officeDocument/2006/relationships/image" Target="../media/image27.wmf"/><Relationship Id="rId5" Type="http://schemas.openxmlformats.org/officeDocument/2006/relationships/oleObject" Target="../embeddings/oleObject16.bin"/><Relationship Id="rId4" Type="http://schemas.openxmlformats.org/officeDocument/2006/relationships/tags" Target="../tags/tag297.xml"/><Relationship Id="rId3" Type="http://schemas.openxmlformats.org/officeDocument/2006/relationships/tags" Target="../tags/tag296.xml"/><Relationship Id="rId2" Type="http://schemas.openxmlformats.org/officeDocument/2006/relationships/tags" Target="../tags/tag295.xml"/><Relationship Id="rId12" Type="http://schemas.openxmlformats.org/officeDocument/2006/relationships/notesSlide" Target="../notesSlides/notesSlide15.xml"/><Relationship Id="rId11" Type="http://schemas.openxmlformats.org/officeDocument/2006/relationships/vmlDrawing" Target="../drawings/vmlDrawing9.vml"/><Relationship Id="rId10" Type="http://schemas.openxmlformats.org/officeDocument/2006/relationships/slideLayout" Target="../slideLayouts/slideLayout7.xml"/><Relationship Id="rId1" Type="http://schemas.openxmlformats.org/officeDocument/2006/relationships/tags" Target="../tags/tag294.xml"/></Relationships>
</file>

<file path=ppt/slides/_rels/slide19.xml.rels><?xml version="1.0" encoding="UTF-8" standalone="yes"?>
<Relationships xmlns="http://schemas.openxmlformats.org/package/2006/relationships"><Relationship Id="rId9" Type="http://schemas.openxmlformats.org/officeDocument/2006/relationships/tags" Target="../tags/tag308.xml"/><Relationship Id="rId8" Type="http://schemas.openxmlformats.org/officeDocument/2006/relationships/image" Target="../media/image29.GIF"/><Relationship Id="rId7" Type="http://schemas.openxmlformats.org/officeDocument/2006/relationships/tags" Target="../tags/tag307.xml"/><Relationship Id="rId6" Type="http://schemas.openxmlformats.org/officeDocument/2006/relationships/tags" Target="../tags/tag306.xml"/><Relationship Id="rId5" Type="http://schemas.openxmlformats.org/officeDocument/2006/relationships/tags" Target="../tags/tag305.xml"/><Relationship Id="rId4" Type="http://schemas.openxmlformats.org/officeDocument/2006/relationships/tags" Target="../tags/tag304.xml"/><Relationship Id="rId3" Type="http://schemas.openxmlformats.org/officeDocument/2006/relationships/tags" Target="../tags/tag303.xml"/><Relationship Id="rId2" Type="http://schemas.openxmlformats.org/officeDocument/2006/relationships/tags" Target="../tags/tag302.xml"/><Relationship Id="rId13" Type="http://schemas.openxmlformats.org/officeDocument/2006/relationships/notesSlide" Target="../notesSlides/notesSlide16.xml"/><Relationship Id="rId12" Type="http://schemas.openxmlformats.org/officeDocument/2006/relationships/slideLayout" Target="../slideLayouts/slideLayout7.xml"/><Relationship Id="rId11" Type="http://schemas.openxmlformats.org/officeDocument/2006/relationships/image" Target="../media/image30.png"/><Relationship Id="rId10" Type="http://schemas.openxmlformats.org/officeDocument/2006/relationships/tags" Target="../tags/tag309.xml"/><Relationship Id="rId1" Type="http://schemas.openxmlformats.org/officeDocument/2006/relationships/tags" Target="../tags/tag301.xml"/></Relationships>
</file>

<file path=ppt/slides/_rels/slide2.xml.rels><?xml version="1.0" encoding="UTF-8" standalone="yes"?>
<Relationships xmlns="http://schemas.openxmlformats.org/package/2006/relationships"><Relationship Id="rId9" Type="http://schemas.openxmlformats.org/officeDocument/2006/relationships/notesSlide" Target="../notesSlides/notesSlide1.xml"/><Relationship Id="rId8" Type="http://schemas.openxmlformats.org/officeDocument/2006/relationships/slideLayout" Target="../slideLayouts/slideLayout7.xml"/><Relationship Id="rId7" Type="http://schemas.openxmlformats.org/officeDocument/2006/relationships/image" Target="../media/image2.png"/><Relationship Id="rId6" Type="http://schemas.openxmlformats.org/officeDocument/2006/relationships/tags" Target="../tags/tag72.xml"/><Relationship Id="rId5" Type="http://schemas.openxmlformats.org/officeDocument/2006/relationships/tags" Target="../tags/tag71.xml"/><Relationship Id="rId4" Type="http://schemas.openxmlformats.org/officeDocument/2006/relationships/tags" Target="../tags/tag70.xml"/><Relationship Id="rId3" Type="http://schemas.openxmlformats.org/officeDocument/2006/relationships/tags" Target="../tags/tag69.xml"/><Relationship Id="rId2" Type="http://schemas.openxmlformats.org/officeDocument/2006/relationships/tags" Target="../tags/tag68.xml"/><Relationship Id="rId1" Type="http://schemas.openxmlformats.org/officeDocument/2006/relationships/tags" Target="../tags/tag67.xml"/></Relationships>
</file>

<file path=ppt/slides/_rels/slide20.xml.rels><?xml version="1.0" encoding="UTF-8" standalone="yes"?>
<Relationships xmlns="http://schemas.openxmlformats.org/package/2006/relationships"><Relationship Id="rId7" Type="http://schemas.openxmlformats.org/officeDocument/2006/relationships/notesSlide" Target="../notesSlides/notesSlide17.xml"/><Relationship Id="rId6" Type="http://schemas.openxmlformats.org/officeDocument/2006/relationships/slideLayout" Target="../slideLayouts/slideLayout7.xml"/><Relationship Id="rId5" Type="http://schemas.openxmlformats.org/officeDocument/2006/relationships/tags" Target="../tags/tag316.xml"/><Relationship Id="rId4" Type="http://schemas.openxmlformats.org/officeDocument/2006/relationships/tags" Target="../tags/tag315.xml"/><Relationship Id="rId3" Type="http://schemas.openxmlformats.org/officeDocument/2006/relationships/tags" Target="../tags/tag314.xml"/><Relationship Id="rId2" Type="http://schemas.openxmlformats.org/officeDocument/2006/relationships/tags" Target="../tags/tag313.xml"/><Relationship Id="rId1" Type="http://schemas.openxmlformats.org/officeDocument/2006/relationships/tags" Target="../tags/tag312.xml"/></Relationships>
</file>

<file path=ppt/slides/_rels/slide21.xml.rels><?xml version="1.0" encoding="UTF-8" standalone="yes"?>
<Relationships xmlns="http://schemas.openxmlformats.org/package/2006/relationships"><Relationship Id="rId9" Type="http://schemas.openxmlformats.org/officeDocument/2006/relationships/notesSlide" Target="../notesSlides/notesSlide18.xml"/><Relationship Id="rId8" Type="http://schemas.openxmlformats.org/officeDocument/2006/relationships/slideLayout" Target="../slideLayouts/slideLayout7.xml"/><Relationship Id="rId7" Type="http://schemas.openxmlformats.org/officeDocument/2006/relationships/tags" Target="../tags/tag324.xml"/><Relationship Id="rId6" Type="http://schemas.openxmlformats.org/officeDocument/2006/relationships/image" Target="../media/image31.png"/><Relationship Id="rId5" Type="http://schemas.openxmlformats.org/officeDocument/2006/relationships/tags" Target="../tags/tag323.xml"/><Relationship Id="rId4" Type="http://schemas.openxmlformats.org/officeDocument/2006/relationships/tags" Target="../tags/tag322.xml"/><Relationship Id="rId3" Type="http://schemas.openxmlformats.org/officeDocument/2006/relationships/tags" Target="../tags/tag321.xml"/><Relationship Id="rId2" Type="http://schemas.openxmlformats.org/officeDocument/2006/relationships/tags" Target="../tags/tag320.xml"/><Relationship Id="rId1" Type="http://schemas.openxmlformats.org/officeDocument/2006/relationships/tags" Target="../tags/tag319.xml"/></Relationships>
</file>

<file path=ppt/slides/_rels/slide22.xml.rels><?xml version="1.0" encoding="UTF-8" standalone="yes"?>
<Relationships xmlns="http://schemas.openxmlformats.org/package/2006/relationships"><Relationship Id="rId8" Type="http://schemas.openxmlformats.org/officeDocument/2006/relationships/notesSlide" Target="../notesSlides/notesSlide19.xml"/><Relationship Id="rId7" Type="http://schemas.openxmlformats.org/officeDocument/2006/relationships/slideLayout" Target="../slideLayouts/slideLayout7.xml"/><Relationship Id="rId6" Type="http://schemas.openxmlformats.org/officeDocument/2006/relationships/image" Target="../media/image32.png"/><Relationship Id="rId5" Type="http://schemas.openxmlformats.org/officeDocument/2006/relationships/tags" Target="../tags/tag331.xml"/><Relationship Id="rId4" Type="http://schemas.openxmlformats.org/officeDocument/2006/relationships/tags" Target="../tags/tag330.xml"/><Relationship Id="rId3" Type="http://schemas.openxmlformats.org/officeDocument/2006/relationships/tags" Target="../tags/tag329.xml"/><Relationship Id="rId2" Type="http://schemas.openxmlformats.org/officeDocument/2006/relationships/tags" Target="../tags/tag328.xml"/><Relationship Id="rId1" Type="http://schemas.openxmlformats.org/officeDocument/2006/relationships/tags" Target="../tags/tag327.xml"/></Relationships>
</file>

<file path=ppt/slides/_rels/slide23.xml.rels><?xml version="1.0" encoding="UTF-8" standalone="yes"?>
<Relationships xmlns="http://schemas.openxmlformats.org/package/2006/relationships"><Relationship Id="rId6" Type="http://schemas.openxmlformats.org/officeDocument/2006/relationships/notesSlide" Target="../notesSlides/notesSlide20.xml"/><Relationship Id="rId5" Type="http://schemas.openxmlformats.org/officeDocument/2006/relationships/slideLayout" Target="../slideLayouts/slideLayout7.xml"/><Relationship Id="rId4" Type="http://schemas.openxmlformats.org/officeDocument/2006/relationships/tags" Target="../tags/tag337.xml"/><Relationship Id="rId3" Type="http://schemas.openxmlformats.org/officeDocument/2006/relationships/tags" Target="../tags/tag336.xml"/><Relationship Id="rId2" Type="http://schemas.openxmlformats.org/officeDocument/2006/relationships/tags" Target="../tags/tag335.xml"/><Relationship Id="rId1" Type="http://schemas.openxmlformats.org/officeDocument/2006/relationships/tags" Target="../tags/tag334.xml"/></Relationships>
</file>

<file path=ppt/slides/_rels/slide24.xml.rels><?xml version="1.0" encoding="UTF-8" standalone="yes"?>
<Relationships xmlns="http://schemas.openxmlformats.org/package/2006/relationships"><Relationship Id="rId6" Type="http://schemas.openxmlformats.org/officeDocument/2006/relationships/notesSlide" Target="../notesSlides/notesSlide21.xml"/><Relationship Id="rId5" Type="http://schemas.openxmlformats.org/officeDocument/2006/relationships/slideLayout" Target="../slideLayouts/slideLayout7.xml"/><Relationship Id="rId4" Type="http://schemas.openxmlformats.org/officeDocument/2006/relationships/tags" Target="../tags/tag343.xml"/><Relationship Id="rId3" Type="http://schemas.openxmlformats.org/officeDocument/2006/relationships/tags" Target="../tags/tag342.xml"/><Relationship Id="rId2" Type="http://schemas.openxmlformats.org/officeDocument/2006/relationships/tags" Target="../tags/tag341.xml"/><Relationship Id="rId1" Type="http://schemas.openxmlformats.org/officeDocument/2006/relationships/tags" Target="../tags/tag340.xml"/></Relationships>
</file>

<file path=ppt/slides/_rels/slide25.xml.rels><?xml version="1.0" encoding="UTF-8" standalone="yes"?>
<Relationships xmlns="http://schemas.openxmlformats.org/package/2006/relationships"><Relationship Id="rId8" Type="http://schemas.openxmlformats.org/officeDocument/2006/relationships/notesSlide" Target="../notesSlides/notesSlide22.xml"/><Relationship Id="rId7" Type="http://schemas.openxmlformats.org/officeDocument/2006/relationships/slideLayout" Target="../slideLayouts/slideLayout7.xml"/><Relationship Id="rId6" Type="http://schemas.openxmlformats.org/officeDocument/2006/relationships/image" Target="../media/image34.png"/><Relationship Id="rId5" Type="http://schemas.openxmlformats.org/officeDocument/2006/relationships/tags" Target="../tags/tag349.xml"/><Relationship Id="rId4" Type="http://schemas.openxmlformats.org/officeDocument/2006/relationships/image" Target="../media/image33.png"/><Relationship Id="rId3" Type="http://schemas.openxmlformats.org/officeDocument/2006/relationships/tags" Target="../tags/tag348.xml"/><Relationship Id="rId2" Type="http://schemas.openxmlformats.org/officeDocument/2006/relationships/tags" Target="../tags/tag347.xml"/><Relationship Id="rId1" Type="http://schemas.openxmlformats.org/officeDocument/2006/relationships/tags" Target="../tags/tag346.xml"/></Relationships>
</file>

<file path=ppt/slides/_rels/slide26.xml.rels><?xml version="1.0" encoding="UTF-8" standalone="yes"?>
<Relationships xmlns="http://schemas.openxmlformats.org/package/2006/relationships"><Relationship Id="rId8" Type="http://schemas.openxmlformats.org/officeDocument/2006/relationships/notesSlide" Target="../notesSlides/notesSlide23.xml"/><Relationship Id="rId7" Type="http://schemas.openxmlformats.org/officeDocument/2006/relationships/slideLayout" Target="../slideLayouts/slideLayout7.xml"/><Relationship Id="rId6" Type="http://schemas.openxmlformats.org/officeDocument/2006/relationships/image" Target="../media/image35.png"/><Relationship Id="rId5" Type="http://schemas.openxmlformats.org/officeDocument/2006/relationships/tags" Target="../tags/tag356.xml"/><Relationship Id="rId4" Type="http://schemas.openxmlformats.org/officeDocument/2006/relationships/tags" Target="../tags/tag355.xml"/><Relationship Id="rId3" Type="http://schemas.openxmlformats.org/officeDocument/2006/relationships/tags" Target="../tags/tag354.xml"/><Relationship Id="rId2" Type="http://schemas.openxmlformats.org/officeDocument/2006/relationships/tags" Target="../tags/tag353.xml"/><Relationship Id="rId1" Type="http://schemas.openxmlformats.org/officeDocument/2006/relationships/tags" Target="../tags/tag352.xml"/></Relationships>
</file>

<file path=ppt/slides/_rels/slide27.xml.rels><?xml version="1.0" encoding="UTF-8" standalone="yes"?>
<Relationships xmlns="http://schemas.openxmlformats.org/package/2006/relationships"><Relationship Id="rId5" Type="http://schemas.openxmlformats.org/officeDocument/2006/relationships/notesSlide" Target="../notesSlides/notesSlide24.xml"/><Relationship Id="rId4" Type="http://schemas.openxmlformats.org/officeDocument/2006/relationships/slideLayout" Target="../slideLayouts/slideLayout7.xml"/><Relationship Id="rId3" Type="http://schemas.openxmlformats.org/officeDocument/2006/relationships/tags" Target="../tags/tag361.xml"/><Relationship Id="rId2" Type="http://schemas.openxmlformats.org/officeDocument/2006/relationships/tags" Target="../tags/tag360.xml"/><Relationship Id="rId1" Type="http://schemas.openxmlformats.org/officeDocument/2006/relationships/tags" Target="../tags/tag359.xml"/></Relationships>
</file>

<file path=ppt/slides/_rels/slide28.xml.rels><?xml version="1.0" encoding="UTF-8" standalone="yes"?>
<Relationships xmlns="http://schemas.openxmlformats.org/package/2006/relationships"><Relationship Id="rId8" Type="http://schemas.openxmlformats.org/officeDocument/2006/relationships/notesSlide" Target="../notesSlides/notesSlide25.xml"/><Relationship Id="rId7" Type="http://schemas.openxmlformats.org/officeDocument/2006/relationships/slideLayout" Target="../slideLayouts/slideLayout7.xml"/><Relationship Id="rId6" Type="http://schemas.openxmlformats.org/officeDocument/2006/relationships/image" Target="../media/image36.jpeg"/><Relationship Id="rId5" Type="http://schemas.openxmlformats.org/officeDocument/2006/relationships/tags" Target="../tags/tag368.xml"/><Relationship Id="rId4" Type="http://schemas.openxmlformats.org/officeDocument/2006/relationships/tags" Target="../tags/tag367.xml"/><Relationship Id="rId3" Type="http://schemas.openxmlformats.org/officeDocument/2006/relationships/tags" Target="../tags/tag366.xml"/><Relationship Id="rId2" Type="http://schemas.openxmlformats.org/officeDocument/2006/relationships/tags" Target="../tags/tag365.xml"/><Relationship Id="rId1" Type="http://schemas.openxmlformats.org/officeDocument/2006/relationships/tags" Target="../tags/tag364.xml"/></Relationships>
</file>

<file path=ppt/slides/_rels/slide29.xml.rels><?xml version="1.0" encoding="UTF-8" standalone="yes"?>
<Relationships xmlns="http://schemas.openxmlformats.org/package/2006/relationships"><Relationship Id="rId8" Type="http://schemas.openxmlformats.org/officeDocument/2006/relationships/vmlDrawing" Target="../drawings/vmlDrawing10.vml"/><Relationship Id="rId7" Type="http://schemas.openxmlformats.org/officeDocument/2006/relationships/slideLayout" Target="../slideLayouts/slideLayout7.xml"/><Relationship Id="rId6" Type="http://schemas.openxmlformats.org/officeDocument/2006/relationships/image" Target="../media/image37.wmf"/><Relationship Id="rId5" Type="http://schemas.openxmlformats.org/officeDocument/2006/relationships/oleObject" Target="../embeddings/oleObject18.bin"/><Relationship Id="rId4" Type="http://schemas.openxmlformats.org/officeDocument/2006/relationships/tags" Target="../tags/tag374.xml"/><Relationship Id="rId3" Type="http://schemas.openxmlformats.org/officeDocument/2006/relationships/tags" Target="../tags/tag373.xml"/><Relationship Id="rId2" Type="http://schemas.openxmlformats.org/officeDocument/2006/relationships/tags" Target="../tags/tag372.xml"/><Relationship Id="rId1" Type="http://schemas.openxmlformats.org/officeDocument/2006/relationships/tags" Target="../tags/tag371.xml"/></Relationships>
</file>

<file path=ppt/slides/_rels/slide3.xml.rels><?xml version="1.0" encoding="UTF-8" standalone="yes"?>
<Relationships xmlns="http://schemas.openxmlformats.org/package/2006/relationships"><Relationship Id="rId9" Type="http://schemas.openxmlformats.org/officeDocument/2006/relationships/tags" Target="../tags/tag83.xml"/><Relationship Id="rId8" Type="http://schemas.openxmlformats.org/officeDocument/2006/relationships/tags" Target="../tags/tag82.xml"/><Relationship Id="rId7" Type="http://schemas.openxmlformats.org/officeDocument/2006/relationships/tags" Target="../tags/tag81.xml"/><Relationship Id="rId6" Type="http://schemas.openxmlformats.org/officeDocument/2006/relationships/tags" Target="../tags/tag80.xml"/><Relationship Id="rId5" Type="http://schemas.openxmlformats.org/officeDocument/2006/relationships/tags" Target="../tags/tag79.xml"/><Relationship Id="rId4" Type="http://schemas.openxmlformats.org/officeDocument/2006/relationships/tags" Target="../tags/tag78.xml"/><Relationship Id="rId35" Type="http://schemas.openxmlformats.org/officeDocument/2006/relationships/slideLayout" Target="../slideLayouts/slideLayout13.xml"/><Relationship Id="rId34" Type="http://schemas.openxmlformats.org/officeDocument/2006/relationships/tags" Target="../tags/tag108.xml"/><Relationship Id="rId33" Type="http://schemas.openxmlformats.org/officeDocument/2006/relationships/tags" Target="../tags/tag107.xml"/><Relationship Id="rId32" Type="http://schemas.openxmlformats.org/officeDocument/2006/relationships/tags" Target="../tags/tag106.xml"/><Relationship Id="rId31" Type="http://schemas.openxmlformats.org/officeDocument/2006/relationships/tags" Target="../tags/tag105.xml"/><Relationship Id="rId30" Type="http://schemas.openxmlformats.org/officeDocument/2006/relationships/tags" Target="../tags/tag104.xml"/><Relationship Id="rId3" Type="http://schemas.openxmlformats.org/officeDocument/2006/relationships/tags" Target="../tags/tag77.xml"/><Relationship Id="rId29" Type="http://schemas.openxmlformats.org/officeDocument/2006/relationships/tags" Target="../tags/tag103.xml"/><Relationship Id="rId28" Type="http://schemas.openxmlformats.org/officeDocument/2006/relationships/tags" Target="../tags/tag102.xml"/><Relationship Id="rId27" Type="http://schemas.openxmlformats.org/officeDocument/2006/relationships/tags" Target="../tags/tag101.xml"/><Relationship Id="rId26" Type="http://schemas.openxmlformats.org/officeDocument/2006/relationships/tags" Target="../tags/tag100.xml"/><Relationship Id="rId25" Type="http://schemas.openxmlformats.org/officeDocument/2006/relationships/tags" Target="../tags/tag99.xml"/><Relationship Id="rId24" Type="http://schemas.openxmlformats.org/officeDocument/2006/relationships/tags" Target="../tags/tag98.xml"/><Relationship Id="rId23" Type="http://schemas.openxmlformats.org/officeDocument/2006/relationships/tags" Target="../tags/tag97.xml"/><Relationship Id="rId22" Type="http://schemas.openxmlformats.org/officeDocument/2006/relationships/tags" Target="../tags/tag96.xml"/><Relationship Id="rId21" Type="http://schemas.openxmlformats.org/officeDocument/2006/relationships/tags" Target="../tags/tag95.xml"/><Relationship Id="rId20" Type="http://schemas.openxmlformats.org/officeDocument/2006/relationships/tags" Target="../tags/tag94.xml"/><Relationship Id="rId2" Type="http://schemas.openxmlformats.org/officeDocument/2006/relationships/tags" Target="../tags/tag76.xml"/><Relationship Id="rId19" Type="http://schemas.openxmlformats.org/officeDocument/2006/relationships/tags" Target="../tags/tag93.xml"/><Relationship Id="rId18" Type="http://schemas.openxmlformats.org/officeDocument/2006/relationships/tags" Target="../tags/tag92.xml"/><Relationship Id="rId17" Type="http://schemas.openxmlformats.org/officeDocument/2006/relationships/tags" Target="../tags/tag91.xml"/><Relationship Id="rId16" Type="http://schemas.openxmlformats.org/officeDocument/2006/relationships/tags" Target="../tags/tag90.xml"/><Relationship Id="rId15" Type="http://schemas.openxmlformats.org/officeDocument/2006/relationships/tags" Target="../tags/tag89.xml"/><Relationship Id="rId14" Type="http://schemas.openxmlformats.org/officeDocument/2006/relationships/tags" Target="../tags/tag88.xml"/><Relationship Id="rId13" Type="http://schemas.openxmlformats.org/officeDocument/2006/relationships/tags" Target="../tags/tag87.xml"/><Relationship Id="rId12" Type="http://schemas.openxmlformats.org/officeDocument/2006/relationships/tags" Target="../tags/tag86.xml"/><Relationship Id="rId11" Type="http://schemas.openxmlformats.org/officeDocument/2006/relationships/tags" Target="../tags/tag85.xml"/><Relationship Id="rId10" Type="http://schemas.openxmlformats.org/officeDocument/2006/relationships/tags" Target="../tags/tag84.xml"/><Relationship Id="rId1" Type="http://schemas.openxmlformats.org/officeDocument/2006/relationships/tags" Target="../tags/tag75.xml"/></Relationships>
</file>

<file path=ppt/slides/_rels/slide30.xml.rels><?xml version="1.0" encoding="UTF-8" standalone="yes"?>
<Relationships xmlns="http://schemas.openxmlformats.org/package/2006/relationships"><Relationship Id="rId9" Type="http://schemas.openxmlformats.org/officeDocument/2006/relationships/image" Target="../media/image39.wmf"/><Relationship Id="rId8" Type="http://schemas.openxmlformats.org/officeDocument/2006/relationships/oleObject" Target="../embeddings/oleObject20.bin"/><Relationship Id="rId7" Type="http://schemas.openxmlformats.org/officeDocument/2006/relationships/tags" Target="../tags/tag379.xml"/><Relationship Id="rId6" Type="http://schemas.openxmlformats.org/officeDocument/2006/relationships/image" Target="../media/image38.wmf"/><Relationship Id="rId5" Type="http://schemas.openxmlformats.org/officeDocument/2006/relationships/oleObject" Target="../embeddings/oleObject19.bin"/><Relationship Id="rId4" Type="http://schemas.openxmlformats.org/officeDocument/2006/relationships/tags" Target="../tags/tag378.xml"/><Relationship Id="rId3" Type="http://schemas.openxmlformats.org/officeDocument/2006/relationships/tags" Target="../tags/tag377.xml"/><Relationship Id="rId2" Type="http://schemas.openxmlformats.org/officeDocument/2006/relationships/tags" Target="../tags/tag376.xml"/><Relationship Id="rId12" Type="http://schemas.openxmlformats.org/officeDocument/2006/relationships/notesSlide" Target="../notesSlides/notesSlide26.xml"/><Relationship Id="rId11" Type="http://schemas.openxmlformats.org/officeDocument/2006/relationships/vmlDrawing" Target="../drawings/vmlDrawing11.vml"/><Relationship Id="rId10" Type="http://schemas.openxmlformats.org/officeDocument/2006/relationships/slideLayout" Target="../slideLayouts/slideLayout7.xml"/><Relationship Id="rId1" Type="http://schemas.openxmlformats.org/officeDocument/2006/relationships/tags" Target="../tags/tag375.xml"/></Relationships>
</file>

<file path=ppt/slides/_rels/slide31.xml.rels><?xml version="1.0" encoding="UTF-8" standalone="yes"?>
<Relationships xmlns="http://schemas.openxmlformats.org/package/2006/relationships"><Relationship Id="rId8" Type="http://schemas.openxmlformats.org/officeDocument/2006/relationships/notesSlide" Target="../notesSlides/notesSlide27.xml"/><Relationship Id="rId7" Type="http://schemas.openxmlformats.org/officeDocument/2006/relationships/slideLayout" Target="../slideLayouts/slideLayout7.xml"/><Relationship Id="rId6" Type="http://schemas.openxmlformats.org/officeDocument/2006/relationships/image" Target="../media/image40.png"/><Relationship Id="rId5" Type="http://schemas.openxmlformats.org/officeDocument/2006/relationships/tags" Target="../tags/tag386.xml"/><Relationship Id="rId4" Type="http://schemas.openxmlformats.org/officeDocument/2006/relationships/tags" Target="../tags/tag385.xml"/><Relationship Id="rId3" Type="http://schemas.openxmlformats.org/officeDocument/2006/relationships/tags" Target="../tags/tag384.xml"/><Relationship Id="rId2" Type="http://schemas.openxmlformats.org/officeDocument/2006/relationships/tags" Target="../tags/tag383.xml"/><Relationship Id="rId1" Type="http://schemas.openxmlformats.org/officeDocument/2006/relationships/tags" Target="../tags/tag382.xml"/></Relationships>
</file>

<file path=ppt/slides/_rels/slide32.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image" Target="../media/image41.wmf"/><Relationship Id="rId7" Type="http://schemas.openxmlformats.org/officeDocument/2006/relationships/oleObject" Target="../embeddings/oleObject21.bin"/><Relationship Id="rId6" Type="http://schemas.openxmlformats.org/officeDocument/2006/relationships/tags" Target="../tags/tag394.xml"/><Relationship Id="rId5" Type="http://schemas.openxmlformats.org/officeDocument/2006/relationships/tags" Target="../tags/tag393.xml"/><Relationship Id="rId4" Type="http://schemas.openxmlformats.org/officeDocument/2006/relationships/tags" Target="../tags/tag392.xml"/><Relationship Id="rId3" Type="http://schemas.openxmlformats.org/officeDocument/2006/relationships/tags" Target="../tags/tag391.xml"/><Relationship Id="rId2" Type="http://schemas.openxmlformats.org/officeDocument/2006/relationships/tags" Target="../tags/tag390.xml"/><Relationship Id="rId11" Type="http://schemas.openxmlformats.org/officeDocument/2006/relationships/notesSlide" Target="../notesSlides/notesSlide28.xml"/><Relationship Id="rId10" Type="http://schemas.openxmlformats.org/officeDocument/2006/relationships/vmlDrawing" Target="../drawings/vmlDrawing12.vml"/><Relationship Id="rId1" Type="http://schemas.openxmlformats.org/officeDocument/2006/relationships/tags" Target="../tags/tag389.xml"/></Relationships>
</file>

<file path=ppt/slides/_rels/slide33.xml.rels><?xml version="1.0" encoding="UTF-8" standalone="yes"?>
<Relationships xmlns="http://schemas.openxmlformats.org/package/2006/relationships"><Relationship Id="rId9" Type="http://schemas.openxmlformats.org/officeDocument/2006/relationships/image" Target="../media/image42.wmf"/><Relationship Id="rId8" Type="http://schemas.openxmlformats.org/officeDocument/2006/relationships/oleObject" Target="../embeddings/oleObject23.bin"/><Relationship Id="rId7" Type="http://schemas.openxmlformats.org/officeDocument/2006/relationships/tags" Target="../tags/tag401.xml"/><Relationship Id="rId6" Type="http://schemas.openxmlformats.org/officeDocument/2006/relationships/image" Target="../media/image41.wmf"/><Relationship Id="rId5" Type="http://schemas.openxmlformats.org/officeDocument/2006/relationships/oleObject" Target="../embeddings/oleObject22.bin"/><Relationship Id="rId4" Type="http://schemas.openxmlformats.org/officeDocument/2006/relationships/tags" Target="../tags/tag400.xml"/><Relationship Id="rId3" Type="http://schemas.openxmlformats.org/officeDocument/2006/relationships/tags" Target="../tags/tag399.xml"/><Relationship Id="rId22" Type="http://schemas.openxmlformats.org/officeDocument/2006/relationships/notesSlide" Target="../notesSlides/notesSlide29.xml"/><Relationship Id="rId21" Type="http://schemas.openxmlformats.org/officeDocument/2006/relationships/vmlDrawing" Target="../drawings/vmlDrawing13.vml"/><Relationship Id="rId20" Type="http://schemas.openxmlformats.org/officeDocument/2006/relationships/slideLayout" Target="../slideLayouts/slideLayout7.xml"/><Relationship Id="rId2" Type="http://schemas.openxmlformats.org/officeDocument/2006/relationships/tags" Target="../tags/tag398.xml"/><Relationship Id="rId19" Type="http://schemas.openxmlformats.org/officeDocument/2006/relationships/image" Target="../media/image44.wmf"/><Relationship Id="rId18" Type="http://schemas.openxmlformats.org/officeDocument/2006/relationships/oleObject" Target="../embeddings/oleObject27.bin"/><Relationship Id="rId17" Type="http://schemas.openxmlformats.org/officeDocument/2006/relationships/tags" Target="../tags/tag405.xml"/><Relationship Id="rId16" Type="http://schemas.openxmlformats.org/officeDocument/2006/relationships/oleObject" Target="../embeddings/oleObject26.bin"/><Relationship Id="rId15" Type="http://schemas.openxmlformats.org/officeDocument/2006/relationships/tags" Target="../tags/tag404.xml"/><Relationship Id="rId14" Type="http://schemas.openxmlformats.org/officeDocument/2006/relationships/image" Target="../media/image43.wmf"/><Relationship Id="rId13" Type="http://schemas.openxmlformats.org/officeDocument/2006/relationships/oleObject" Target="../embeddings/oleObject25.bin"/><Relationship Id="rId12" Type="http://schemas.openxmlformats.org/officeDocument/2006/relationships/tags" Target="../tags/tag403.xml"/><Relationship Id="rId11" Type="http://schemas.openxmlformats.org/officeDocument/2006/relationships/oleObject" Target="../embeddings/oleObject24.bin"/><Relationship Id="rId10" Type="http://schemas.openxmlformats.org/officeDocument/2006/relationships/tags" Target="../tags/tag402.xml"/><Relationship Id="rId1" Type="http://schemas.openxmlformats.org/officeDocument/2006/relationships/tags" Target="../tags/tag397.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08.xml"/></Relationships>
</file>

<file path=ppt/slides/_rels/slide4.xml.rels><?xml version="1.0" encoding="UTF-8" standalone="yes"?>
<Relationships xmlns="http://schemas.openxmlformats.org/package/2006/relationships"><Relationship Id="rId9" Type="http://schemas.openxmlformats.org/officeDocument/2006/relationships/image" Target="../media/image3.png"/><Relationship Id="rId8" Type="http://schemas.openxmlformats.org/officeDocument/2006/relationships/tags" Target="../tags/tag116.xml"/><Relationship Id="rId7" Type="http://schemas.openxmlformats.org/officeDocument/2006/relationships/tags" Target="../tags/tag115.xml"/><Relationship Id="rId6" Type="http://schemas.openxmlformats.org/officeDocument/2006/relationships/tags" Target="../tags/tag114.xml"/><Relationship Id="rId5" Type="http://schemas.openxmlformats.org/officeDocument/2006/relationships/tags" Target="../tags/tag113.xml"/><Relationship Id="rId4" Type="http://schemas.openxmlformats.org/officeDocument/2006/relationships/tags" Target="../tags/tag112.xml"/><Relationship Id="rId3" Type="http://schemas.openxmlformats.org/officeDocument/2006/relationships/tags" Target="../tags/tag111.xml"/><Relationship Id="rId21" Type="http://schemas.openxmlformats.org/officeDocument/2006/relationships/slideLayout" Target="../slideLayouts/slideLayout13.xml"/><Relationship Id="rId20" Type="http://schemas.openxmlformats.org/officeDocument/2006/relationships/image" Target="../media/image6.GIF"/><Relationship Id="rId2" Type="http://schemas.openxmlformats.org/officeDocument/2006/relationships/tags" Target="../tags/tag110.xml"/><Relationship Id="rId19" Type="http://schemas.openxmlformats.org/officeDocument/2006/relationships/tags" Target="../tags/tag124.xml"/><Relationship Id="rId18" Type="http://schemas.openxmlformats.org/officeDocument/2006/relationships/image" Target="../media/image5.png"/><Relationship Id="rId17" Type="http://schemas.openxmlformats.org/officeDocument/2006/relationships/tags" Target="../tags/tag123.xml"/><Relationship Id="rId16" Type="http://schemas.openxmlformats.org/officeDocument/2006/relationships/tags" Target="../tags/tag122.xml"/><Relationship Id="rId15" Type="http://schemas.openxmlformats.org/officeDocument/2006/relationships/tags" Target="../tags/tag121.xml"/><Relationship Id="rId14" Type="http://schemas.openxmlformats.org/officeDocument/2006/relationships/image" Target="../media/image4.png"/><Relationship Id="rId13" Type="http://schemas.openxmlformats.org/officeDocument/2006/relationships/tags" Target="../tags/tag120.xml"/><Relationship Id="rId12" Type="http://schemas.openxmlformats.org/officeDocument/2006/relationships/tags" Target="../tags/tag119.xml"/><Relationship Id="rId11" Type="http://schemas.openxmlformats.org/officeDocument/2006/relationships/tags" Target="../tags/tag118.xml"/><Relationship Id="rId10" Type="http://schemas.openxmlformats.org/officeDocument/2006/relationships/tags" Target="../tags/tag117.xml"/><Relationship Id="rId1" Type="http://schemas.openxmlformats.org/officeDocument/2006/relationships/tags" Target="../tags/tag109.xml"/></Relationships>
</file>

<file path=ppt/slides/_rels/slide5.xml.rels><?xml version="1.0" encoding="UTF-8" standalone="yes"?>
<Relationships xmlns="http://schemas.openxmlformats.org/package/2006/relationships"><Relationship Id="rId9" Type="http://schemas.openxmlformats.org/officeDocument/2006/relationships/image" Target="../media/image7.png"/><Relationship Id="rId8" Type="http://schemas.openxmlformats.org/officeDocument/2006/relationships/tags" Target="../tags/tag132.xml"/><Relationship Id="rId7" Type="http://schemas.openxmlformats.org/officeDocument/2006/relationships/tags" Target="../tags/tag131.xml"/><Relationship Id="rId6" Type="http://schemas.openxmlformats.org/officeDocument/2006/relationships/tags" Target="../tags/tag130.xml"/><Relationship Id="rId5" Type="http://schemas.openxmlformats.org/officeDocument/2006/relationships/tags" Target="../tags/tag129.xml"/><Relationship Id="rId4" Type="http://schemas.openxmlformats.org/officeDocument/2006/relationships/tags" Target="../tags/tag128.xml"/><Relationship Id="rId3" Type="http://schemas.openxmlformats.org/officeDocument/2006/relationships/tags" Target="../tags/tag127.xml"/><Relationship Id="rId2" Type="http://schemas.openxmlformats.org/officeDocument/2006/relationships/tags" Target="../tags/tag126.xml"/><Relationship Id="rId11" Type="http://schemas.openxmlformats.org/officeDocument/2006/relationships/notesSlide" Target="../notesSlides/notesSlide2.xml"/><Relationship Id="rId10" Type="http://schemas.openxmlformats.org/officeDocument/2006/relationships/slideLayout" Target="../slideLayouts/slideLayout13.xml"/><Relationship Id="rId1" Type="http://schemas.openxmlformats.org/officeDocument/2006/relationships/tags" Target="../tags/tag125.xml"/></Relationships>
</file>

<file path=ppt/slides/_rels/slide6.xml.rels><?xml version="1.0" encoding="UTF-8" standalone="yes"?>
<Relationships xmlns="http://schemas.openxmlformats.org/package/2006/relationships"><Relationship Id="rId9" Type="http://schemas.openxmlformats.org/officeDocument/2006/relationships/tags" Target="../tags/tag142.xml"/><Relationship Id="rId8" Type="http://schemas.openxmlformats.org/officeDocument/2006/relationships/tags" Target="../tags/tag141.xml"/><Relationship Id="rId7" Type="http://schemas.openxmlformats.org/officeDocument/2006/relationships/tags" Target="../tags/tag140.xml"/><Relationship Id="rId6" Type="http://schemas.openxmlformats.org/officeDocument/2006/relationships/image" Target="../media/image8.png"/><Relationship Id="rId5" Type="http://schemas.openxmlformats.org/officeDocument/2006/relationships/tags" Target="../tags/tag139.xml"/><Relationship Id="rId4" Type="http://schemas.openxmlformats.org/officeDocument/2006/relationships/tags" Target="../tags/tag138.xml"/><Relationship Id="rId3" Type="http://schemas.openxmlformats.org/officeDocument/2006/relationships/tags" Target="../tags/tag137.xml"/><Relationship Id="rId2" Type="http://schemas.openxmlformats.org/officeDocument/2006/relationships/tags" Target="../tags/tag136.xml"/><Relationship Id="rId14" Type="http://schemas.openxmlformats.org/officeDocument/2006/relationships/notesSlide" Target="../notesSlides/notesSlide3.xml"/><Relationship Id="rId13" Type="http://schemas.openxmlformats.org/officeDocument/2006/relationships/vmlDrawing" Target="../drawings/vmlDrawing1.vml"/><Relationship Id="rId12" Type="http://schemas.openxmlformats.org/officeDocument/2006/relationships/slideLayout" Target="../slideLayouts/slideLayout13.xml"/><Relationship Id="rId11" Type="http://schemas.openxmlformats.org/officeDocument/2006/relationships/image" Target="../media/image9.wmf"/><Relationship Id="rId10" Type="http://schemas.openxmlformats.org/officeDocument/2006/relationships/oleObject" Target="../embeddings/oleObject1.bin"/><Relationship Id="rId1" Type="http://schemas.openxmlformats.org/officeDocument/2006/relationships/tags" Target="../tags/tag135.xml"/></Relationships>
</file>

<file path=ppt/slides/_rels/slide7.xml.rels><?xml version="1.0" encoding="UTF-8" standalone="yes"?>
<Relationships xmlns="http://schemas.openxmlformats.org/package/2006/relationships"><Relationship Id="rId9" Type="http://schemas.openxmlformats.org/officeDocument/2006/relationships/tags" Target="../tags/tag151.xml"/><Relationship Id="rId8" Type="http://schemas.openxmlformats.org/officeDocument/2006/relationships/tags" Target="../tags/tag150.xml"/><Relationship Id="rId7" Type="http://schemas.openxmlformats.org/officeDocument/2006/relationships/image" Target="../media/image9.wmf"/><Relationship Id="rId6" Type="http://schemas.openxmlformats.org/officeDocument/2006/relationships/oleObject" Target="../embeddings/oleObject2.bin"/><Relationship Id="rId5" Type="http://schemas.openxmlformats.org/officeDocument/2006/relationships/tags" Target="../tags/tag149.xml"/><Relationship Id="rId4" Type="http://schemas.openxmlformats.org/officeDocument/2006/relationships/tags" Target="../tags/tag148.xml"/><Relationship Id="rId3" Type="http://schemas.openxmlformats.org/officeDocument/2006/relationships/tags" Target="../tags/tag147.xml"/><Relationship Id="rId2" Type="http://schemas.openxmlformats.org/officeDocument/2006/relationships/tags" Target="../tags/tag146.xml"/><Relationship Id="rId15" Type="http://schemas.openxmlformats.org/officeDocument/2006/relationships/notesSlide" Target="../notesSlides/notesSlide4.xml"/><Relationship Id="rId14" Type="http://schemas.openxmlformats.org/officeDocument/2006/relationships/vmlDrawing" Target="../drawings/vmlDrawing2.vml"/><Relationship Id="rId13" Type="http://schemas.openxmlformats.org/officeDocument/2006/relationships/slideLayout" Target="../slideLayouts/slideLayout13.xml"/><Relationship Id="rId12" Type="http://schemas.openxmlformats.org/officeDocument/2006/relationships/tags" Target="../tags/tag153.xml"/><Relationship Id="rId11" Type="http://schemas.openxmlformats.org/officeDocument/2006/relationships/tags" Target="../tags/tag152.xml"/><Relationship Id="rId10" Type="http://schemas.openxmlformats.org/officeDocument/2006/relationships/image" Target="../media/image10.png"/><Relationship Id="rId1" Type="http://schemas.openxmlformats.org/officeDocument/2006/relationships/tags" Target="../tags/tag145.xml"/></Relationships>
</file>

<file path=ppt/slides/_rels/slide8.xml.rels><?xml version="1.0" encoding="UTF-8" standalone="yes"?>
<Relationships xmlns="http://schemas.openxmlformats.org/package/2006/relationships"><Relationship Id="rId9" Type="http://schemas.openxmlformats.org/officeDocument/2006/relationships/notesSlide" Target="../notesSlides/notesSlide5.xml"/><Relationship Id="rId8" Type="http://schemas.openxmlformats.org/officeDocument/2006/relationships/slideLayout" Target="../slideLayouts/slideLayout7.xml"/><Relationship Id="rId7" Type="http://schemas.openxmlformats.org/officeDocument/2006/relationships/tags" Target="../tags/tag162.xml"/><Relationship Id="rId6" Type="http://schemas.openxmlformats.org/officeDocument/2006/relationships/tags" Target="../tags/tag161.xml"/><Relationship Id="rId5" Type="http://schemas.openxmlformats.org/officeDocument/2006/relationships/tags" Target="../tags/tag160.xml"/><Relationship Id="rId4" Type="http://schemas.openxmlformats.org/officeDocument/2006/relationships/tags" Target="../tags/tag159.xml"/><Relationship Id="rId3" Type="http://schemas.openxmlformats.org/officeDocument/2006/relationships/tags" Target="../tags/tag158.xml"/><Relationship Id="rId2" Type="http://schemas.openxmlformats.org/officeDocument/2006/relationships/tags" Target="../tags/tag157.xml"/><Relationship Id="rId1" Type="http://schemas.openxmlformats.org/officeDocument/2006/relationships/tags" Target="../tags/tag156.xml"/></Relationships>
</file>

<file path=ppt/slides/_rels/slide9.xml.rels><?xml version="1.0" encoding="UTF-8" standalone="yes"?>
<Relationships xmlns="http://schemas.openxmlformats.org/package/2006/relationships"><Relationship Id="rId9" Type="http://schemas.openxmlformats.org/officeDocument/2006/relationships/tags" Target="../tags/tag172.xml"/><Relationship Id="rId8" Type="http://schemas.openxmlformats.org/officeDocument/2006/relationships/image" Target="../media/image11.png"/><Relationship Id="rId7" Type="http://schemas.openxmlformats.org/officeDocument/2006/relationships/tags" Target="../tags/tag171.xml"/><Relationship Id="rId6" Type="http://schemas.openxmlformats.org/officeDocument/2006/relationships/tags" Target="../tags/tag170.xml"/><Relationship Id="rId5" Type="http://schemas.openxmlformats.org/officeDocument/2006/relationships/tags" Target="../tags/tag169.xml"/><Relationship Id="rId4" Type="http://schemas.openxmlformats.org/officeDocument/2006/relationships/tags" Target="../tags/tag168.xml"/><Relationship Id="rId3" Type="http://schemas.openxmlformats.org/officeDocument/2006/relationships/tags" Target="../tags/tag167.xml"/><Relationship Id="rId2" Type="http://schemas.openxmlformats.org/officeDocument/2006/relationships/tags" Target="../tags/tag166.xml"/><Relationship Id="rId13" Type="http://schemas.openxmlformats.org/officeDocument/2006/relationships/notesSlide" Target="../notesSlides/notesSlide6.xml"/><Relationship Id="rId12" Type="http://schemas.openxmlformats.org/officeDocument/2006/relationships/slideLayout" Target="../slideLayouts/slideLayout7.xml"/><Relationship Id="rId11" Type="http://schemas.openxmlformats.org/officeDocument/2006/relationships/tags" Target="../tags/tag174.xml"/><Relationship Id="rId10" Type="http://schemas.openxmlformats.org/officeDocument/2006/relationships/tags" Target="../tags/tag173.xml"/><Relationship Id="rId1" Type="http://schemas.openxmlformats.org/officeDocument/2006/relationships/tags" Target="../tags/tag16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custDataLst>
              <p:tags r:id="rId1"/>
            </p:custDataLst>
          </p:nvPr>
        </p:nvSpPr>
        <p:spPr>
          <a:xfrm>
            <a:off x="8735060" y="227965"/>
            <a:ext cx="3704590" cy="368300"/>
          </a:xfrm>
          <a:prstGeom prst="rect">
            <a:avLst/>
          </a:prstGeom>
          <a:noFill/>
        </p:spPr>
        <p:txBody>
          <a:bodyPr wrap="square" rtlCol="0">
            <a:spAutoFit/>
          </a:bodyPr>
          <a:lstStyle/>
          <a:p>
            <a:r>
              <a:rPr lang="zh-CN" altLang="en-US" b="1">
                <a:solidFill>
                  <a:schemeClr val="accent1"/>
                </a:solidFill>
              </a:rPr>
              <a:t>人教版</a:t>
            </a:r>
            <a:r>
              <a:rPr lang="en-US" altLang="zh-CN" b="1">
                <a:solidFill>
                  <a:schemeClr val="accent1"/>
                </a:solidFill>
              </a:rPr>
              <a:t>2019</a:t>
            </a:r>
            <a:r>
              <a:rPr lang="zh-CN" altLang="en-US" b="1">
                <a:solidFill>
                  <a:schemeClr val="accent1"/>
                </a:solidFill>
              </a:rPr>
              <a:t>版选择性必修第一册</a:t>
            </a:r>
            <a:endParaRPr lang="zh-CN" altLang="en-US" b="1">
              <a:solidFill>
                <a:schemeClr val="accent1"/>
              </a:solidFill>
            </a:endParaRPr>
          </a:p>
        </p:txBody>
      </p:sp>
      <p:sp>
        <p:nvSpPr>
          <p:cNvPr id="5" name="TextBox 4"/>
          <p:cNvSpPr txBox="1"/>
          <p:nvPr>
            <p:custDataLst>
              <p:tags r:id="rId2"/>
            </p:custDataLst>
          </p:nvPr>
        </p:nvSpPr>
        <p:spPr>
          <a:xfrm>
            <a:off x="2783205" y="930910"/>
            <a:ext cx="8111490" cy="1106805"/>
          </a:xfrm>
          <a:prstGeom prst="rect">
            <a:avLst/>
          </a:prstGeom>
          <a:noFill/>
          <a:effectLst>
            <a:outerShdw blurRad="50800" dist="38100" dir="16200000" rotWithShape="0">
              <a:prstClr val="black">
                <a:alpha val="40000"/>
              </a:prstClr>
            </a:outerShdw>
          </a:effectLst>
        </p:spPr>
        <p:txBody>
          <a:bodyPr wrap="square" rtlCol="0">
            <a:spAutoFit/>
          </a:bodyPr>
          <a:lstStyle/>
          <a:p>
            <a:r>
              <a:rPr lang="zh-CN" altLang="en-US" sz="6600" b="1" smtClean="0">
                <a:solidFill>
                  <a:schemeClr val="bg2">
                    <a:lumMod val="10000"/>
                  </a:schemeClr>
                </a:solidFill>
                <a:effectLst>
                  <a:outerShdw blurRad="38100" dist="38100" dir="2700000" algn="tl">
                    <a:srgbClr val="000000">
                      <a:alpha val="43137"/>
                    </a:srgbClr>
                  </a:outerShdw>
                </a:effectLst>
              </a:rPr>
              <a:t>第二章  机械振动</a:t>
            </a:r>
            <a:endParaRPr lang="zh-CN" altLang="en-US" sz="6600" b="1" smtClean="0">
              <a:solidFill>
                <a:schemeClr val="bg2">
                  <a:lumMod val="10000"/>
                </a:schemeClr>
              </a:solidFill>
              <a:effectLst>
                <a:outerShdw blurRad="38100" dist="38100" dir="2700000" algn="tl">
                  <a:srgbClr val="000000">
                    <a:alpha val="43137"/>
                  </a:srgbClr>
                </a:outerShdw>
              </a:effectLst>
            </a:endParaRPr>
          </a:p>
        </p:txBody>
      </p:sp>
      <p:sp>
        <p:nvSpPr>
          <p:cNvPr id="7" name="TextBox 6"/>
          <p:cNvSpPr txBox="1"/>
          <p:nvPr>
            <p:custDataLst>
              <p:tags r:id="rId3"/>
            </p:custDataLst>
          </p:nvPr>
        </p:nvSpPr>
        <p:spPr>
          <a:xfrm>
            <a:off x="3286760" y="2904490"/>
            <a:ext cx="6348095" cy="922020"/>
          </a:xfrm>
          <a:prstGeom prst="rect">
            <a:avLst/>
          </a:prstGeom>
          <a:noFill/>
        </p:spPr>
        <p:txBody>
          <a:bodyPr wrap="square" rtlCol="0">
            <a:spAutoFit/>
          </a:bodyPr>
          <a:lstStyle/>
          <a:p>
            <a:r>
              <a:rPr lang="en-US" altLang="zh-CN" sz="5400" b="1" smtClean="0">
                <a:solidFill>
                  <a:srgbClr val="C00000"/>
                </a:solidFill>
                <a:effectLst>
                  <a:outerShdw blurRad="38100" dist="38100" dir="2700000" algn="tl">
                    <a:srgbClr val="000000">
                      <a:alpha val="43137"/>
                    </a:srgbClr>
                  </a:outerShdw>
                </a:effectLst>
              </a:rPr>
              <a:t>2.</a:t>
            </a:r>
            <a:r>
              <a:rPr lang="en-US" sz="5400" b="1" smtClean="0">
                <a:solidFill>
                  <a:srgbClr val="C00000"/>
                </a:solidFill>
                <a:effectLst>
                  <a:outerShdw blurRad="38100" dist="38100" dir="2700000" algn="tl">
                    <a:srgbClr val="000000">
                      <a:alpha val="43137"/>
                    </a:srgbClr>
                  </a:outerShdw>
                </a:effectLst>
              </a:rPr>
              <a:t>2简谐运动的描述</a:t>
            </a:r>
            <a:endParaRPr lang="en-US" sz="5400" b="1" smtClean="0">
              <a:solidFill>
                <a:srgbClr val="C00000"/>
              </a:solidFill>
              <a:effectLst>
                <a:outerShdw blurRad="38100" dist="38100" dir="2700000" algn="tl">
                  <a:srgbClr val="000000">
                    <a:alpha val="43137"/>
                  </a:srgbClr>
                </a:outerShdw>
              </a:effectLst>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5"/>
          <p:cNvSpPr txBox="1"/>
          <p:nvPr>
            <p:custDataLst>
              <p:tags r:id="rId1"/>
            </p:custDataLst>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4" name="文本框 3"/>
          <p:cNvSpPr txBox="1"/>
          <p:nvPr>
            <p:custDataLst>
              <p:tags r:id="rId2"/>
            </p:custDataLst>
          </p:nvPr>
        </p:nvSpPr>
        <p:spPr>
          <a:xfrm>
            <a:off x="492760" y="658495"/>
            <a:ext cx="4933950"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二、周期和频率</a:t>
            </a:r>
            <a:endParaRPr lang="zh-CN" altLang="en-US" sz="3200" b="1">
              <a:latin typeface="黑体" panose="02010609060101010101" pitchFamily="49" charset="-122"/>
              <a:ea typeface="黑体" panose="02010609060101010101" pitchFamily="49" charset="-122"/>
            </a:endParaRPr>
          </a:p>
        </p:txBody>
      </p:sp>
      <p:sp>
        <p:nvSpPr>
          <p:cNvPr id="7" name="文本框 6"/>
          <p:cNvSpPr txBox="1"/>
          <p:nvPr>
            <p:custDataLst>
              <p:tags r:id="rId3"/>
            </p:custDataLst>
          </p:nvPr>
        </p:nvSpPr>
        <p:spPr>
          <a:xfrm>
            <a:off x="747395" y="2985135"/>
            <a:ext cx="7418705" cy="64516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nchor="t">
            <a:spAutoFit/>
          </a:bodyPr>
          <a:lstStyle/>
          <a:p>
            <a:pPr marL="0" marR="0" lvl="0" indent="0" algn="l" fontAlgn="base">
              <a:lnSpc>
                <a:spcPct val="150000"/>
              </a:lnSpc>
            </a:pPr>
            <a:r>
              <a:rPr lang="zh-CN" altLang="en-US" sz="2400">
                <a:ln>
                  <a:noFill/>
                </a:ln>
                <a:solidFill>
                  <a:schemeClr val="bg1"/>
                </a:solidFill>
                <a:effectLst/>
                <a:latin typeface="宋体" panose="02010600030101010101" pitchFamily="2" charset="-122"/>
                <a:ea typeface="宋体" panose="02010600030101010101" pitchFamily="2" charset="-122"/>
                <a:sym typeface="+mn-ea"/>
              </a:rPr>
              <a:t>定义：单位时间内完成全振动的次数，</a:t>
            </a:r>
            <a:r>
              <a:rPr lang="en-US" sz="2400">
                <a:solidFill>
                  <a:srgbClr val="FFFFFF">
                    <a:alpha val="100000"/>
                  </a:srgbClr>
                </a:solidFill>
                <a:latin typeface="微软雅黑" panose="020B0503020204020204" charset="-122"/>
                <a:sym typeface="+mn-ea"/>
              </a:rPr>
              <a:t>单位：Hz。</a:t>
            </a:r>
            <a:endParaRPr lang="zh-CN" altLang="en-US" sz="2400" b="1">
              <a:ln>
                <a:noFill/>
              </a:ln>
              <a:solidFill>
                <a:schemeClr val="bg1"/>
              </a:solidFill>
              <a:effectLst/>
              <a:latin typeface="宋体" panose="02010600030101010101" pitchFamily="2" charset="-122"/>
              <a:ea typeface="宋体" panose="02010600030101010101" pitchFamily="2" charset="-122"/>
              <a:sym typeface="+mn-ea"/>
            </a:endParaRPr>
          </a:p>
        </p:txBody>
      </p:sp>
      <p:sp>
        <p:nvSpPr>
          <p:cNvPr id="2" name="文本框 1"/>
          <p:cNvSpPr txBox="1"/>
          <p:nvPr>
            <p:custDataLst>
              <p:tags r:id="rId4"/>
            </p:custDataLst>
          </p:nvPr>
        </p:nvSpPr>
        <p:spPr>
          <a:xfrm>
            <a:off x="747395" y="1690370"/>
            <a:ext cx="5386070" cy="460375"/>
          </a:xfrm>
          <a:prstGeom prst="rect">
            <a:avLst/>
          </a:prstGeom>
          <a:noFill/>
        </p:spPr>
        <p:txBody>
          <a:bodyPr wrap="none" rtlCol="0" anchor="t">
            <a:spAutoFit/>
          </a:bodyPr>
          <a:lstStyle/>
          <a:p>
            <a:pPr algn="l"/>
            <a:r>
              <a:rPr lang="en-US" sz="2400" b="1">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rPr>
              <a:t>描述简谐运动的物理量——周期和频率</a:t>
            </a:r>
            <a:endParaRPr lang="zh-CN" altLang="en-US" sz="2400" b="1"/>
          </a:p>
        </p:txBody>
      </p:sp>
      <p:sp>
        <p:nvSpPr>
          <p:cNvPr id="3" name="文本框 2"/>
          <p:cNvSpPr txBox="1"/>
          <p:nvPr>
            <p:custDataLst>
              <p:tags r:id="rId5"/>
            </p:custDataLst>
          </p:nvPr>
        </p:nvSpPr>
        <p:spPr>
          <a:xfrm>
            <a:off x="747395" y="2150745"/>
            <a:ext cx="1410335" cy="645160"/>
          </a:xfrm>
          <a:prstGeom prst="rect">
            <a:avLst/>
          </a:prstGeom>
        </p:spPr>
        <p:style>
          <a:lnRef idx="3">
            <a:schemeClr val="lt1"/>
          </a:lnRef>
          <a:fillRef idx="1">
            <a:schemeClr val="accent1"/>
          </a:fillRef>
          <a:effectRef idx="1">
            <a:schemeClr val="accent1"/>
          </a:effectRef>
          <a:fontRef idx="minor">
            <a:schemeClr val="lt1"/>
          </a:fontRef>
        </p:style>
        <p:txBody>
          <a:bodyPr wrap="square" rtlCol="0" anchor="t">
            <a:spAutoFit/>
          </a:bodyPr>
          <a:lstStyle/>
          <a:p>
            <a:pPr marL="0" marR="0" lvl="0" indent="0" algn="l" fontAlgn="base">
              <a:lnSpc>
                <a:spcPct val="150000"/>
              </a:lnSpc>
            </a:pPr>
            <a:r>
              <a:rPr lang="zh-CN" altLang="en-US" sz="2400">
                <a:sym typeface="+mn-ea"/>
              </a:rPr>
              <a:t>频率</a:t>
            </a:r>
            <a:r>
              <a:rPr lang="zh-CN" altLang="en-US" sz="2400">
                <a:latin typeface="Times New Roman" panose="02020603050405020304" pitchFamily="18" charset="0"/>
                <a:cs typeface="Times New Roman" panose="02020603050405020304"/>
                <a:sym typeface="+mn-ea"/>
              </a:rPr>
              <a:t> </a:t>
            </a:r>
            <a:r>
              <a:rPr lang="en-US" altLang="zh-CN" sz="2400" i="1">
                <a:latin typeface="Times New Roman" panose="02020603050405020304" pitchFamily="18" charset="0"/>
                <a:cs typeface="Times New Roman" panose="02020603050405020304"/>
                <a:sym typeface="+mn-ea"/>
              </a:rPr>
              <a:t>f</a:t>
            </a:r>
            <a:r>
              <a:rPr lang="en-US" sz="2400">
                <a:solidFill>
                  <a:schemeClr val="bg1">
                    <a:alpha val="100000"/>
                  </a:schemeClr>
                </a:solidFill>
                <a:latin typeface="宋体" panose="02010600030101010101" pitchFamily="2" charset="-122"/>
                <a:ea typeface="宋体" panose="02010600030101010101" pitchFamily="2" charset="-122"/>
                <a:cs typeface="宋体" panose="02010600030101010101" pitchFamily="2" charset="-122"/>
                <a:sym typeface="+mn-ea"/>
              </a:rPr>
              <a:t>:</a:t>
            </a:r>
            <a:endParaRPr lang="en-US" altLang="en-US" sz="2400">
              <a:solidFill>
                <a:schemeClr val="bg1">
                  <a:alpha val="100000"/>
                </a:schemeClr>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8" name="文本框 7"/>
          <p:cNvSpPr txBox="1"/>
          <p:nvPr>
            <p:custDataLst>
              <p:tags r:id="rId6"/>
            </p:custDataLst>
          </p:nvPr>
        </p:nvSpPr>
        <p:spPr>
          <a:xfrm>
            <a:off x="747395" y="3876675"/>
            <a:ext cx="7418070" cy="64516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nchor="t">
            <a:spAutoFit/>
          </a:bodyPr>
          <a:lstStyle/>
          <a:p>
            <a:pPr fontAlgn="auto">
              <a:lnSpc>
                <a:spcPct val="150000"/>
              </a:lnSpc>
              <a:spcBef>
                <a:spcPct val="0"/>
              </a:spcBef>
            </a:pPr>
            <a:r>
              <a:rPr lang="zh-CN" altLang="en-US" sz="2400">
                <a:ln>
                  <a:noFill/>
                </a:ln>
                <a:solidFill>
                  <a:schemeClr val="bg1"/>
                </a:solidFill>
                <a:effectLst/>
                <a:latin typeface="宋体" panose="02010600030101010101" pitchFamily="2" charset="-122"/>
                <a:ea typeface="宋体" panose="02010600030101010101" pitchFamily="2" charset="-122"/>
                <a:sym typeface="+mn-ea"/>
              </a:rPr>
              <a:t>物理意义：描述振动快慢的物理量。</a:t>
            </a:r>
            <a:endParaRPr lang="zh-CN" altLang="en-US" sz="2400">
              <a:ln>
                <a:noFill/>
              </a:ln>
              <a:solidFill>
                <a:schemeClr val="bg1"/>
              </a:solidFill>
              <a:effectLst/>
              <a:latin typeface="宋体" panose="02010600030101010101" pitchFamily="2" charset="-122"/>
              <a:ea typeface="宋体" panose="02010600030101010101" pitchFamily="2" charset="-122"/>
              <a:sym typeface="+mn-ea"/>
            </a:endParaRPr>
          </a:p>
        </p:txBody>
      </p:sp>
      <p:sp>
        <p:nvSpPr>
          <p:cNvPr id="10" name="文本框 9"/>
          <p:cNvSpPr txBox="1"/>
          <p:nvPr>
            <p:custDataLst>
              <p:tags r:id="rId7"/>
            </p:custDataLst>
          </p:nvPr>
        </p:nvSpPr>
        <p:spPr>
          <a:xfrm>
            <a:off x="746760" y="4734560"/>
            <a:ext cx="7418705" cy="64516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nchor="t">
            <a:spAutoFit/>
          </a:bodyPr>
          <a:lstStyle/>
          <a:p>
            <a:pPr algn="l" fontAlgn="auto">
              <a:lnSpc>
                <a:spcPct val="150000"/>
              </a:lnSpc>
            </a:pPr>
            <a:r>
              <a:rPr lang="zh-CN" altLang="en-US" sz="2400">
                <a:solidFill>
                  <a:srgbClr val="FFFFFF"/>
                </a:solidFill>
                <a:effectLst/>
                <a:latin typeface="宋体" panose="02010600030101010101" pitchFamily="2" charset="-122"/>
                <a:ea typeface="宋体" panose="02010600030101010101" pitchFamily="2" charset="-122"/>
                <a:sym typeface="+mn-ea"/>
              </a:rPr>
              <a:t>周期和频率之间的关系：</a:t>
            </a:r>
            <a:endParaRPr lang="zh-CN" altLang="en-US" sz="2400">
              <a:ln>
                <a:noFill/>
              </a:ln>
              <a:solidFill>
                <a:schemeClr val="bg1"/>
              </a:solidFill>
              <a:effectLst/>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12" name="图片 11"/>
          <p:cNvPicPr/>
          <p:nvPr>
            <p:custDataLst>
              <p:tags r:id="rId8"/>
            </p:custDataLst>
          </p:nvPr>
        </p:nvPicPr>
        <p:blipFill>
          <a:blip r:embed="rId9"/>
          <a:stretch>
            <a:fillRect/>
          </a:stretch>
        </p:blipFill>
        <p:spPr>
          <a:xfrm>
            <a:off x="5906770" y="3717925"/>
            <a:ext cx="1824038" cy="962025"/>
          </a:xfrm>
          <a:prstGeom prst="rect">
            <a:avLst/>
          </a:prstGeom>
        </p:spPr>
      </p:pic>
      <p:graphicFrame>
        <p:nvGraphicFramePr>
          <p:cNvPr id="9" name="对象 8">
            <a:hlinkClick r:id="" action="ppaction://ole?verb=0"/>
          </p:cNvPr>
          <p:cNvGraphicFramePr>
            <a:graphicFrameLocks noChangeAspect="1"/>
          </p:cNvGraphicFramePr>
          <p:nvPr>
            <p:custDataLst>
              <p:tags r:id="rId10"/>
            </p:custDataLst>
          </p:nvPr>
        </p:nvGraphicFramePr>
        <p:xfrm>
          <a:off x="4744085" y="4679950"/>
          <a:ext cx="826770" cy="754380"/>
        </p:xfrm>
        <a:graphic>
          <a:graphicData uri="http://schemas.openxmlformats.org/presentationml/2006/ole">
            <mc:AlternateContent xmlns:mc="http://schemas.openxmlformats.org/markup-compatibility/2006">
              <mc:Choice xmlns:v="urn:schemas-microsoft-com:vml" Requires="v">
                <p:oleObj spid="_x0000_s1040" name="" r:id="rId11" imgW="431800" imgH="393700" progId="Equation.DSMT4">
                  <p:embed/>
                </p:oleObj>
              </mc:Choice>
              <mc:Fallback>
                <p:oleObj name="" r:id="rId11" imgW="431800" imgH="393700" progId="Equation.DSMT4">
                  <p:embed/>
                  <p:pic>
                    <p:nvPicPr>
                      <p:cNvPr id="0" name="OLE substitute image"/>
                      <p:cNvPicPr/>
                      <p:nvPr/>
                    </p:nvPicPr>
                    <p:blipFill>
                      <a:blip r:embed="rId12"/>
                      <a:stretch>
                        <a:fillRect/>
                      </a:stretch>
                    </p:blipFill>
                    <p:spPr>
                      <a:xfrm>
                        <a:off x="4744085" y="4679950"/>
                        <a:ext cx="826770" cy="754380"/>
                      </a:xfrm>
                      <a:prstGeom prst="rect">
                        <a:avLst/>
                      </a:prstGeom>
                    </p:spPr>
                  </p:pic>
                </p:oleObj>
              </mc:Fallback>
            </mc:AlternateContent>
          </a:graphicData>
        </a:graphic>
      </p:graphicFrame>
      <p:sp>
        <p:nvSpPr>
          <p:cNvPr id="5" name="文本框 4"/>
          <p:cNvSpPr txBox="1"/>
          <p:nvPr>
            <p:custDataLst>
              <p:tags r:id="rId13"/>
            </p:custDataLst>
          </p:nvPr>
        </p:nvSpPr>
        <p:spPr>
          <a:xfrm>
            <a:off x="747395" y="5752465"/>
            <a:ext cx="4754880" cy="460375"/>
          </a:xfrm>
          <a:prstGeom prst="rect">
            <a:avLst/>
          </a:prstGeom>
        </p:spPr>
        <p:style>
          <a:lnRef idx="1">
            <a:schemeClr val="accent1"/>
          </a:lnRef>
          <a:fillRef idx="3">
            <a:schemeClr val="accent1"/>
          </a:fillRef>
          <a:effectRef idx="2">
            <a:schemeClr val="accent1"/>
          </a:effectRef>
          <a:fontRef idx="minor">
            <a:schemeClr val="lt1"/>
          </a:fontRef>
        </p:style>
        <p:txBody>
          <a:bodyPr wrap="none" rtlCol="0" anchor="t">
            <a:spAutoFit/>
          </a:bodyPr>
          <a:lstStyle/>
          <a:p>
            <a:r>
              <a:rPr lang="en-US" sz="2400">
                <a:solidFill>
                  <a:schemeClr val="bg1">
                    <a:alpha val="100000"/>
                  </a:schemeClr>
                </a:solidFill>
                <a:latin typeface="宋体" panose="02010600030101010101" pitchFamily="2" charset="-122"/>
                <a:ea typeface="宋体" panose="02010600030101010101" pitchFamily="2" charset="-122"/>
                <a:sym typeface="+mn-ea"/>
              </a:rPr>
              <a:t>周期越小，频率越大，运动越快。</a:t>
            </a:r>
            <a:endParaRPr lang="en-US" altLang="en-US" sz="2400">
              <a:solidFill>
                <a:schemeClr val="bg1">
                  <a:alpha val="100000"/>
                </a:schemeClr>
              </a:solidFill>
              <a:latin typeface="宋体" panose="02010600030101010101" pitchFamily="2" charset="-122"/>
              <a:ea typeface="宋体" panose="02010600030101010101" pitchFamily="2" charset="-122"/>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strips(downLeft)">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linds(horizont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dow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wipe(down)">
                                      <p:cBhvr>
                                        <p:cTn id="31" dur="500"/>
                                        <p:tgtEl>
                                          <p:spTgt spid="10"/>
                                        </p:tgtEl>
                                      </p:cBhvr>
                                    </p:animEffect>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5"/>
                                        </p:tgtEl>
                                        <p:attrNameLst>
                                          <p:attrName>style.visibility</p:attrName>
                                        </p:attrNameLst>
                                      </p:cBhvr>
                                      <p:to>
                                        <p:strVal val="visible"/>
                                      </p:to>
                                    </p:set>
                                    <p:anim calcmode="lin" valueType="num">
                                      <p:cBhvr additive="base">
                                        <p:cTn id="36" dur="500" fill="hold"/>
                                        <p:tgtEl>
                                          <p:spTgt spid="5"/>
                                        </p:tgtEl>
                                        <p:attrNameLst>
                                          <p:attrName>ppt_x</p:attrName>
                                        </p:attrNameLst>
                                      </p:cBhvr>
                                      <p:tavLst>
                                        <p:tav tm="0">
                                          <p:val>
                                            <p:strVal val="#ppt_x"/>
                                          </p:val>
                                        </p:tav>
                                        <p:tav tm="100000">
                                          <p:val>
                                            <p:strVal val="#ppt_x"/>
                                          </p:val>
                                        </p:tav>
                                      </p:tavLst>
                                    </p:anim>
                                    <p:anim calcmode="lin" valueType="num">
                                      <p:cBhvr additive="base">
                                        <p:cTn id="37"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P spid="2" grpId="0"/>
      <p:bldP spid="3" grpId="0" bldLvl="0" animBg="1"/>
      <p:bldP spid="7" grpId="0" bldLvl="0" animBg="1"/>
      <p:bldP spid="8" grpId="0" bldLvl="0" animBg="1"/>
      <p:bldP spid="10" grpId="0" bldLvl="0" animBg="1"/>
      <p:bldP spid="5"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5"/>
          <p:cNvSpPr txBox="1"/>
          <p:nvPr>
            <p:custDataLst>
              <p:tags r:id="rId1"/>
            </p:custDataLst>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2" name="文本框 1"/>
          <p:cNvSpPr txBox="1"/>
          <p:nvPr>
            <p:custDataLst>
              <p:tags r:id="rId2"/>
            </p:custDataLst>
          </p:nvPr>
        </p:nvSpPr>
        <p:spPr>
          <a:xfrm>
            <a:off x="492760" y="658495"/>
            <a:ext cx="4933950"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二、周期和频率</a:t>
            </a:r>
            <a:endParaRPr lang="zh-CN" altLang="en-US" sz="3200" b="1">
              <a:latin typeface="黑体" panose="02010609060101010101" pitchFamily="49" charset="-122"/>
              <a:ea typeface="黑体" panose="02010609060101010101" pitchFamily="49" charset="-122"/>
            </a:endParaRPr>
          </a:p>
        </p:txBody>
      </p:sp>
      <p:grpSp>
        <p:nvGrpSpPr>
          <p:cNvPr id="6153" name="组合 6152"/>
          <p:cNvGrpSpPr/>
          <p:nvPr>
            <p:custDataLst>
              <p:tags r:id="rId3"/>
            </p:custDataLst>
          </p:nvPr>
        </p:nvGrpSpPr>
        <p:grpSpPr>
          <a:xfrm rot="-5400000">
            <a:off x="5674677" y="3892243"/>
            <a:ext cx="288925" cy="2952750"/>
            <a:chOff x="0" y="0"/>
            <a:chExt cx="264" cy="2412"/>
          </a:xfrm>
        </p:grpSpPr>
        <p:grpSp>
          <p:nvGrpSpPr>
            <p:cNvPr id="8201" name="组合 6153"/>
            <p:cNvGrpSpPr/>
            <p:nvPr>
              <p:custDataLst>
                <p:tags r:id="rId4"/>
              </p:custDataLst>
            </p:nvPr>
          </p:nvGrpSpPr>
          <p:grpSpPr>
            <a:xfrm>
              <a:off x="0" y="1195"/>
              <a:ext cx="255" cy="1217"/>
              <a:chOff x="0" y="0"/>
              <a:chExt cx="255" cy="1217"/>
            </a:xfrm>
          </p:grpSpPr>
          <p:sp>
            <p:nvSpPr>
              <p:cNvPr id="8202" name="任意多边形 6154"/>
              <p:cNvSpPr>
                <a:spLocks noChangeArrowheads="1"/>
              </p:cNvSpPr>
              <p:nvPr>
                <p:custDataLst>
                  <p:tags r:id="rId5"/>
                </p:custDataLst>
              </p:nvPr>
            </p:nvSpPr>
            <p:spPr bwMode="auto">
              <a:xfrm rot="5400000">
                <a:off x="-64" y="64"/>
                <a:ext cx="383" cy="255"/>
              </a:xfrm>
              <a:custGeom>
                <a:avLst/>
                <a:gdLst>
                  <a:gd name="T0" fmla="*/ 0 w 2282"/>
                  <a:gd name="T1" fmla="*/ 462 h 930"/>
                  <a:gd name="T2" fmla="*/ 74 w 2282"/>
                  <a:gd name="T3" fmla="*/ 462 h 930"/>
                  <a:gd name="T4" fmla="*/ 175 w 2282"/>
                  <a:gd name="T5" fmla="*/ 462 h 930"/>
                  <a:gd name="T6" fmla="*/ 271 w 2282"/>
                  <a:gd name="T7" fmla="*/ 0 h 930"/>
                  <a:gd name="T8" fmla="*/ 477 w 2282"/>
                  <a:gd name="T9" fmla="*/ 922 h 930"/>
                  <a:gd name="T10" fmla="*/ 677 w 2282"/>
                  <a:gd name="T11" fmla="*/ 14 h 930"/>
                  <a:gd name="T12" fmla="*/ 878 w 2282"/>
                  <a:gd name="T13" fmla="*/ 922 h 930"/>
                  <a:gd name="T14" fmla="*/ 1078 w 2282"/>
                  <a:gd name="T15" fmla="*/ 14 h 930"/>
                  <a:gd name="T16" fmla="*/ 1279 w 2282"/>
                  <a:gd name="T17" fmla="*/ 930 h 930"/>
                  <a:gd name="T18" fmla="*/ 1480 w 2282"/>
                  <a:gd name="T19" fmla="*/ 14 h 930"/>
                  <a:gd name="T20" fmla="*/ 1680 w 2282"/>
                  <a:gd name="T21" fmla="*/ 912 h 930"/>
                  <a:gd name="T22" fmla="*/ 1881 w 2282"/>
                  <a:gd name="T23" fmla="*/ 14 h 930"/>
                  <a:gd name="T24" fmla="*/ 2082 w 2282"/>
                  <a:gd name="T25" fmla="*/ 922 h 930"/>
                  <a:gd name="T26" fmla="*/ 2282 w 2282"/>
                  <a:gd name="T27" fmla="*/ 14 h 9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282" h="930">
                    <a:moveTo>
                      <a:pt x="0" y="462"/>
                    </a:moveTo>
                    <a:lnTo>
                      <a:pt x="74" y="462"/>
                    </a:lnTo>
                    <a:lnTo>
                      <a:pt x="175" y="462"/>
                    </a:lnTo>
                    <a:lnTo>
                      <a:pt x="271" y="0"/>
                    </a:lnTo>
                    <a:lnTo>
                      <a:pt x="477" y="922"/>
                    </a:lnTo>
                    <a:lnTo>
                      <a:pt x="677" y="14"/>
                    </a:lnTo>
                    <a:lnTo>
                      <a:pt x="878" y="922"/>
                    </a:lnTo>
                    <a:lnTo>
                      <a:pt x="1078" y="14"/>
                    </a:lnTo>
                    <a:lnTo>
                      <a:pt x="1279" y="930"/>
                    </a:lnTo>
                    <a:lnTo>
                      <a:pt x="1480" y="14"/>
                    </a:lnTo>
                    <a:lnTo>
                      <a:pt x="1680" y="912"/>
                    </a:lnTo>
                    <a:lnTo>
                      <a:pt x="1881" y="14"/>
                    </a:lnTo>
                    <a:lnTo>
                      <a:pt x="2082" y="922"/>
                    </a:lnTo>
                    <a:lnTo>
                      <a:pt x="2282" y="14"/>
                    </a:lnTo>
                  </a:path>
                </a:pathLst>
              </a:custGeom>
              <a:noFill/>
              <a:ln w="15240">
                <a:solidFill>
                  <a:schemeClr val="tx1"/>
                </a:solidFill>
                <a:rou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8203" name="任意多边形 6155"/>
              <p:cNvSpPr>
                <a:spLocks noChangeArrowheads="1"/>
              </p:cNvSpPr>
              <p:nvPr>
                <p:custDataLst>
                  <p:tags r:id="rId6"/>
                </p:custDataLst>
              </p:nvPr>
            </p:nvSpPr>
            <p:spPr bwMode="auto">
              <a:xfrm>
                <a:off x="0" y="723"/>
                <a:ext cx="255" cy="494"/>
              </a:xfrm>
              <a:custGeom>
                <a:avLst/>
                <a:gdLst>
                  <a:gd name="T0" fmla="*/ 255 w 255"/>
                  <a:gd name="T1" fmla="*/ 0 h 494"/>
                  <a:gd name="T2" fmla="*/ 2 w 255"/>
                  <a:gd name="T3" fmla="*/ 35 h 494"/>
                  <a:gd name="T4" fmla="*/ 251 w 255"/>
                  <a:gd name="T5" fmla="*/ 68 h 494"/>
                  <a:gd name="T6" fmla="*/ 2 w 255"/>
                  <a:gd name="T7" fmla="*/ 102 h 494"/>
                  <a:gd name="T8" fmla="*/ 251 w 255"/>
                  <a:gd name="T9" fmla="*/ 135 h 494"/>
                  <a:gd name="T10" fmla="*/ 0 w 255"/>
                  <a:gd name="T11" fmla="*/ 169 h 494"/>
                  <a:gd name="T12" fmla="*/ 251 w 255"/>
                  <a:gd name="T13" fmla="*/ 203 h 494"/>
                  <a:gd name="T14" fmla="*/ 5 w 255"/>
                  <a:gd name="T15" fmla="*/ 236 h 494"/>
                  <a:gd name="T16" fmla="*/ 251 w 255"/>
                  <a:gd name="T17" fmla="*/ 270 h 494"/>
                  <a:gd name="T18" fmla="*/ 2 w 255"/>
                  <a:gd name="T19" fmla="*/ 304 h 494"/>
                  <a:gd name="T20" fmla="*/ 251 w 255"/>
                  <a:gd name="T21" fmla="*/ 337 h 494"/>
                  <a:gd name="T22" fmla="*/ 127 w 255"/>
                  <a:gd name="T23" fmla="*/ 354 h 494"/>
                  <a:gd name="T24" fmla="*/ 126 w 255"/>
                  <a:gd name="T25" fmla="*/ 494 h 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5" h="492">
                    <a:moveTo>
                      <a:pt x="255" y="0"/>
                    </a:moveTo>
                    <a:lnTo>
                      <a:pt x="2" y="35"/>
                    </a:lnTo>
                    <a:lnTo>
                      <a:pt x="251" y="68"/>
                    </a:lnTo>
                    <a:lnTo>
                      <a:pt x="2" y="102"/>
                    </a:lnTo>
                    <a:lnTo>
                      <a:pt x="251" y="135"/>
                    </a:lnTo>
                    <a:lnTo>
                      <a:pt x="0" y="169"/>
                    </a:lnTo>
                    <a:lnTo>
                      <a:pt x="251" y="203"/>
                    </a:lnTo>
                    <a:lnTo>
                      <a:pt x="5" y="236"/>
                    </a:lnTo>
                    <a:lnTo>
                      <a:pt x="251" y="270"/>
                    </a:lnTo>
                    <a:lnTo>
                      <a:pt x="2" y="304"/>
                    </a:lnTo>
                    <a:lnTo>
                      <a:pt x="251" y="337"/>
                    </a:lnTo>
                    <a:lnTo>
                      <a:pt x="127" y="354"/>
                    </a:lnTo>
                    <a:lnTo>
                      <a:pt x="126" y="494"/>
                    </a:lnTo>
                  </a:path>
                </a:pathLst>
              </a:custGeom>
              <a:noFill/>
              <a:ln w="15240">
                <a:solidFill>
                  <a:schemeClr val="tx1"/>
                </a:solidFill>
                <a:rou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8204" name="任意多边形 6156"/>
              <p:cNvSpPr>
                <a:spLocks noChangeArrowheads="1"/>
              </p:cNvSpPr>
              <p:nvPr>
                <p:custDataLst>
                  <p:tags r:id="rId7"/>
                </p:custDataLst>
              </p:nvPr>
            </p:nvSpPr>
            <p:spPr bwMode="auto">
              <a:xfrm>
                <a:off x="0" y="383"/>
                <a:ext cx="255" cy="338"/>
              </a:xfrm>
              <a:custGeom>
                <a:avLst/>
                <a:gdLst>
                  <a:gd name="T0" fmla="*/ 255 w 255"/>
                  <a:gd name="T1" fmla="*/ 0 h 338"/>
                  <a:gd name="T2" fmla="*/ 2 w 255"/>
                  <a:gd name="T3" fmla="*/ 35 h 338"/>
                  <a:gd name="T4" fmla="*/ 251 w 255"/>
                  <a:gd name="T5" fmla="*/ 69 h 338"/>
                  <a:gd name="T6" fmla="*/ 2 w 255"/>
                  <a:gd name="T7" fmla="*/ 102 h 338"/>
                  <a:gd name="T8" fmla="*/ 251 w 255"/>
                  <a:gd name="T9" fmla="*/ 136 h 338"/>
                  <a:gd name="T10" fmla="*/ 0 w 255"/>
                  <a:gd name="T11" fmla="*/ 170 h 338"/>
                  <a:gd name="T12" fmla="*/ 251 w 255"/>
                  <a:gd name="T13" fmla="*/ 203 h 338"/>
                  <a:gd name="T14" fmla="*/ 5 w 255"/>
                  <a:gd name="T15" fmla="*/ 237 h 338"/>
                  <a:gd name="T16" fmla="*/ 251 w 255"/>
                  <a:gd name="T17" fmla="*/ 271 h 338"/>
                  <a:gd name="T18" fmla="*/ 2 w 255"/>
                  <a:gd name="T19" fmla="*/ 304 h 338"/>
                  <a:gd name="T20" fmla="*/ 251 w 255"/>
                  <a:gd name="T21" fmla="*/ 338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5" h="338">
                    <a:moveTo>
                      <a:pt x="255" y="0"/>
                    </a:moveTo>
                    <a:lnTo>
                      <a:pt x="2" y="35"/>
                    </a:lnTo>
                    <a:lnTo>
                      <a:pt x="251" y="69"/>
                    </a:lnTo>
                    <a:lnTo>
                      <a:pt x="2" y="102"/>
                    </a:lnTo>
                    <a:lnTo>
                      <a:pt x="251" y="136"/>
                    </a:lnTo>
                    <a:lnTo>
                      <a:pt x="0" y="170"/>
                    </a:lnTo>
                    <a:lnTo>
                      <a:pt x="251" y="203"/>
                    </a:lnTo>
                    <a:lnTo>
                      <a:pt x="5" y="237"/>
                    </a:lnTo>
                    <a:lnTo>
                      <a:pt x="251" y="271"/>
                    </a:lnTo>
                    <a:lnTo>
                      <a:pt x="2" y="304"/>
                    </a:lnTo>
                    <a:lnTo>
                      <a:pt x="251" y="338"/>
                    </a:lnTo>
                  </a:path>
                </a:pathLst>
              </a:custGeom>
              <a:noFill/>
              <a:ln w="15240">
                <a:solidFill>
                  <a:schemeClr val="tx1"/>
                </a:solidFill>
                <a:round/>
              </a:ln>
              <a:extLst>
                <a:ext uri="{909E8E84-426E-40DD-AFC4-6F175D3DCCD1}">
                  <a14:hiddenFill xmlns:a14="http://schemas.microsoft.com/office/drawing/2010/main">
                    <a:solidFill>
                      <a:srgbClr val="FFFFFF"/>
                    </a:solidFill>
                  </a14:hiddenFill>
                </a:ext>
              </a:extLst>
            </p:spPr>
            <p:txBody>
              <a:bodyPr/>
              <a:lstStyle/>
              <a:p>
                <a:endParaRPr lang="zh-CN" altLang="en-US"/>
              </a:p>
            </p:txBody>
          </p:sp>
        </p:grpSp>
        <p:grpSp>
          <p:nvGrpSpPr>
            <p:cNvPr id="8205" name="组合 6157"/>
            <p:cNvGrpSpPr/>
            <p:nvPr>
              <p:custDataLst>
                <p:tags r:id="rId8"/>
              </p:custDataLst>
            </p:nvPr>
          </p:nvGrpSpPr>
          <p:grpSpPr>
            <a:xfrm rot="10800000">
              <a:off x="9" y="0"/>
              <a:ext cx="255" cy="1217"/>
              <a:chOff x="0" y="0"/>
              <a:chExt cx="255" cy="1217"/>
            </a:xfrm>
          </p:grpSpPr>
          <p:sp>
            <p:nvSpPr>
              <p:cNvPr id="8206" name="任意多边形 6158"/>
              <p:cNvSpPr>
                <a:spLocks noChangeArrowheads="1"/>
              </p:cNvSpPr>
              <p:nvPr>
                <p:custDataLst>
                  <p:tags r:id="rId9"/>
                </p:custDataLst>
              </p:nvPr>
            </p:nvSpPr>
            <p:spPr bwMode="auto">
              <a:xfrm rot="5400000">
                <a:off x="-64" y="64"/>
                <a:ext cx="383" cy="255"/>
              </a:xfrm>
              <a:custGeom>
                <a:avLst/>
                <a:gdLst>
                  <a:gd name="T0" fmla="*/ 0 w 2282"/>
                  <a:gd name="T1" fmla="*/ 462 h 930"/>
                  <a:gd name="T2" fmla="*/ 74 w 2282"/>
                  <a:gd name="T3" fmla="*/ 462 h 930"/>
                  <a:gd name="T4" fmla="*/ 175 w 2282"/>
                  <a:gd name="T5" fmla="*/ 462 h 930"/>
                  <a:gd name="T6" fmla="*/ 271 w 2282"/>
                  <a:gd name="T7" fmla="*/ 0 h 930"/>
                  <a:gd name="T8" fmla="*/ 477 w 2282"/>
                  <a:gd name="T9" fmla="*/ 922 h 930"/>
                  <a:gd name="T10" fmla="*/ 677 w 2282"/>
                  <a:gd name="T11" fmla="*/ 14 h 930"/>
                  <a:gd name="T12" fmla="*/ 878 w 2282"/>
                  <a:gd name="T13" fmla="*/ 922 h 930"/>
                  <a:gd name="T14" fmla="*/ 1078 w 2282"/>
                  <a:gd name="T15" fmla="*/ 14 h 930"/>
                  <a:gd name="T16" fmla="*/ 1279 w 2282"/>
                  <a:gd name="T17" fmla="*/ 930 h 930"/>
                  <a:gd name="T18" fmla="*/ 1480 w 2282"/>
                  <a:gd name="T19" fmla="*/ 14 h 930"/>
                  <a:gd name="T20" fmla="*/ 1680 w 2282"/>
                  <a:gd name="T21" fmla="*/ 912 h 930"/>
                  <a:gd name="T22" fmla="*/ 1881 w 2282"/>
                  <a:gd name="T23" fmla="*/ 14 h 930"/>
                  <a:gd name="T24" fmla="*/ 2082 w 2282"/>
                  <a:gd name="T25" fmla="*/ 922 h 930"/>
                  <a:gd name="T26" fmla="*/ 2282 w 2282"/>
                  <a:gd name="T27" fmla="*/ 14 h 9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282" h="930">
                    <a:moveTo>
                      <a:pt x="0" y="462"/>
                    </a:moveTo>
                    <a:lnTo>
                      <a:pt x="74" y="462"/>
                    </a:lnTo>
                    <a:lnTo>
                      <a:pt x="175" y="462"/>
                    </a:lnTo>
                    <a:lnTo>
                      <a:pt x="271" y="0"/>
                    </a:lnTo>
                    <a:lnTo>
                      <a:pt x="477" y="922"/>
                    </a:lnTo>
                    <a:lnTo>
                      <a:pt x="677" y="14"/>
                    </a:lnTo>
                    <a:lnTo>
                      <a:pt x="878" y="922"/>
                    </a:lnTo>
                    <a:lnTo>
                      <a:pt x="1078" y="14"/>
                    </a:lnTo>
                    <a:lnTo>
                      <a:pt x="1279" y="930"/>
                    </a:lnTo>
                    <a:lnTo>
                      <a:pt x="1480" y="14"/>
                    </a:lnTo>
                    <a:lnTo>
                      <a:pt x="1680" y="912"/>
                    </a:lnTo>
                    <a:lnTo>
                      <a:pt x="1881" y="14"/>
                    </a:lnTo>
                    <a:lnTo>
                      <a:pt x="2082" y="922"/>
                    </a:lnTo>
                    <a:lnTo>
                      <a:pt x="2282" y="14"/>
                    </a:lnTo>
                  </a:path>
                </a:pathLst>
              </a:custGeom>
              <a:noFill/>
              <a:ln w="15240">
                <a:solidFill>
                  <a:srgbClr val="CCECFF"/>
                </a:solidFill>
                <a:rou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8207" name="任意多边形 6159"/>
              <p:cNvSpPr>
                <a:spLocks noChangeArrowheads="1"/>
              </p:cNvSpPr>
              <p:nvPr>
                <p:custDataLst>
                  <p:tags r:id="rId10"/>
                </p:custDataLst>
              </p:nvPr>
            </p:nvSpPr>
            <p:spPr bwMode="auto">
              <a:xfrm>
                <a:off x="0" y="723"/>
                <a:ext cx="255" cy="494"/>
              </a:xfrm>
              <a:custGeom>
                <a:avLst/>
                <a:gdLst>
                  <a:gd name="T0" fmla="*/ 255 w 255"/>
                  <a:gd name="T1" fmla="*/ 0 h 494"/>
                  <a:gd name="T2" fmla="*/ 2 w 255"/>
                  <a:gd name="T3" fmla="*/ 35 h 494"/>
                  <a:gd name="T4" fmla="*/ 251 w 255"/>
                  <a:gd name="T5" fmla="*/ 68 h 494"/>
                  <a:gd name="T6" fmla="*/ 2 w 255"/>
                  <a:gd name="T7" fmla="*/ 102 h 494"/>
                  <a:gd name="T8" fmla="*/ 251 w 255"/>
                  <a:gd name="T9" fmla="*/ 135 h 494"/>
                  <a:gd name="T10" fmla="*/ 0 w 255"/>
                  <a:gd name="T11" fmla="*/ 169 h 494"/>
                  <a:gd name="T12" fmla="*/ 251 w 255"/>
                  <a:gd name="T13" fmla="*/ 203 h 494"/>
                  <a:gd name="T14" fmla="*/ 5 w 255"/>
                  <a:gd name="T15" fmla="*/ 236 h 494"/>
                  <a:gd name="T16" fmla="*/ 251 w 255"/>
                  <a:gd name="T17" fmla="*/ 270 h 494"/>
                  <a:gd name="T18" fmla="*/ 2 w 255"/>
                  <a:gd name="T19" fmla="*/ 304 h 494"/>
                  <a:gd name="T20" fmla="*/ 251 w 255"/>
                  <a:gd name="T21" fmla="*/ 337 h 494"/>
                  <a:gd name="T22" fmla="*/ 127 w 255"/>
                  <a:gd name="T23" fmla="*/ 354 h 494"/>
                  <a:gd name="T24" fmla="*/ 126 w 255"/>
                  <a:gd name="T25" fmla="*/ 494 h 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5" h="492">
                    <a:moveTo>
                      <a:pt x="255" y="0"/>
                    </a:moveTo>
                    <a:lnTo>
                      <a:pt x="2" y="35"/>
                    </a:lnTo>
                    <a:lnTo>
                      <a:pt x="251" y="68"/>
                    </a:lnTo>
                    <a:lnTo>
                      <a:pt x="2" y="102"/>
                    </a:lnTo>
                    <a:lnTo>
                      <a:pt x="251" y="135"/>
                    </a:lnTo>
                    <a:lnTo>
                      <a:pt x="0" y="169"/>
                    </a:lnTo>
                    <a:lnTo>
                      <a:pt x="251" y="203"/>
                    </a:lnTo>
                    <a:lnTo>
                      <a:pt x="5" y="236"/>
                    </a:lnTo>
                    <a:lnTo>
                      <a:pt x="251" y="270"/>
                    </a:lnTo>
                    <a:lnTo>
                      <a:pt x="2" y="304"/>
                    </a:lnTo>
                    <a:lnTo>
                      <a:pt x="251" y="337"/>
                    </a:lnTo>
                    <a:lnTo>
                      <a:pt x="127" y="354"/>
                    </a:lnTo>
                    <a:lnTo>
                      <a:pt x="126" y="494"/>
                    </a:lnTo>
                  </a:path>
                </a:pathLst>
              </a:custGeom>
              <a:noFill/>
              <a:ln w="15240">
                <a:solidFill>
                  <a:srgbClr val="CCECFF"/>
                </a:solidFill>
                <a:rou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8208" name="任意多边形 6160"/>
              <p:cNvSpPr>
                <a:spLocks noChangeArrowheads="1"/>
              </p:cNvSpPr>
              <p:nvPr>
                <p:custDataLst>
                  <p:tags r:id="rId11"/>
                </p:custDataLst>
              </p:nvPr>
            </p:nvSpPr>
            <p:spPr bwMode="auto">
              <a:xfrm>
                <a:off x="0" y="383"/>
                <a:ext cx="255" cy="338"/>
              </a:xfrm>
              <a:custGeom>
                <a:avLst/>
                <a:gdLst>
                  <a:gd name="T0" fmla="*/ 255 w 255"/>
                  <a:gd name="T1" fmla="*/ 0 h 338"/>
                  <a:gd name="T2" fmla="*/ 2 w 255"/>
                  <a:gd name="T3" fmla="*/ 35 h 338"/>
                  <a:gd name="T4" fmla="*/ 251 w 255"/>
                  <a:gd name="T5" fmla="*/ 69 h 338"/>
                  <a:gd name="T6" fmla="*/ 2 w 255"/>
                  <a:gd name="T7" fmla="*/ 102 h 338"/>
                  <a:gd name="T8" fmla="*/ 251 w 255"/>
                  <a:gd name="T9" fmla="*/ 136 h 338"/>
                  <a:gd name="T10" fmla="*/ 0 w 255"/>
                  <a:gd name="T11" fmla="*/ 170 h 338"/>
                  <a:gd name="T12" fmla="*/ 251 w 255"/>
                  <a:gd name="T13" fmla="*/ 203 h 338"/>
                  <a:gd name="T14" fmla="*/ 5 w 255"/>
                  <a:gd name="T15" fmla="*/ 237 h 338"/>
                  <a:gd name="T16" fmla="*/ 251 w 255"/>
                  <a:gd name="T17" fmla="*/ 271 h 338"/>
                  <a:gd name="T18" fmla="*/ 2 w 255"/>
                  <a:gd name="T19" fmla="*/ 304 h 338"/>
                  <a:gd name="T20" fmla="*/ 251 w 255"/>
                  <a:gd name="T21" fmla="*/ 338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5" h="338">
                    <a:moveTo>
                      <a:pt x="255" y="0"/>
                    </a:moveTo>
                    <a:lnTo>
                      <a:pt x="2" y="35"/>
                    </a:lnTo>
                    <a:lnTo>
                      <a:pt x="251" y="69"/>
                    </a:lnTo>
                    <a:lnTo>
                      <a:pt x="2" y="102"/>
                    </a:lnTo>
                    <a:lnTo>
                      <a:pt x="251" y="136"/>
                    </a:lnTo>
                    <a:lnTo>
                      <a:pt x="0" y="170"/>
                    </a:lnTo>
                    <a:lnTo>
                      <a:pt x="251" y="203"/>
                    </a:lnTo>
                    <a:lnTo>
                      <a:pt x="5" y="237"/>
                    </a:lnTo>
                    <a:lnTo>
                      <a:pt x="251" y="271"/>
                    </a:lnTo>
                    <a:lnTo>
                      <a:pt x="2" y="304"/>
                    </a:lnTo>
                    <a:lnTo>
                      <a:pt x="251" y="338"/>
                    </a:lnTo>
                  </a:path>
                </a:pathLst>
              </a:custGeom>
              <a:noFill/>
              <a:ln w="15240">
                <a:solidFill>
                  <a:srgbClr val="CCECFF"/>
                </a:solidFill>
                <a:round/>
              </a:ln>
              <a:extLst>
                <a:ext uri="{909E8E84-426E-40DD-AFC4-6F175D3DCCD1}">
                  <a14:hiddenFill xmlns:a14="http://schemas.microsoft.com/office/drawing/2010/main">
                    <a:solidFill>
                      <a:srgbClr val="FFFFFF"/>
                    </a:solidFill>
                  </a14:hiddenFill>
                </a:ext>
              </a:extLst>
            </p:spPr>
            <p:txBody>
              <a:bodyPr/>
              <a:lstStyle/>
              <a:p>
                <a:endParaRPr lang="zh-CN" altLang="en-US"/>
              </a:p>
            </p:txBody>
          </p:sp>
        </p:grpSp>
      </p:grpSp>
      <p:sp>
        <p:nvSpPr>
          <p:cNvPr id="8209" name="直接连接符 6161"/>
          <p:cNvSpPr>
            <a:spLocks noChangeShapeType="1"/>
          </p:cNvSpPr>
          <p:nvPr>
            <p:custDataLst>
              <p:tags r:id="rId12"/>
            </p:custDataLst>
          </p:nvPr>
        </p:nvSpPr>
        <p:spPr bwMode="auto">
          <a:xfrm>
            <a:off x="5782628" y="5368617"/>
            <a:ext cx="3887787" cy="0"/>
          </a:xfrm>
          <a:prstGeom prst="line">
            <a:avLst/>
          </a:prstGeom>
          <a:noFill/>
          <a:ln w="25400">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sp>
        <p:nvSpPr>
          <p:cNvPr id="8210" name="矩形 6162"/>
          <p:cNvSpPr>
            <a:spLocks noChangeArrowheads="1"/>
          </p:cNvSpPr>
          <p:nvPr>
            <p:custDataLst>
              <p:tags r:id="rId13"/>
            </p:custDataLst>
          </p:nvPr>
        </p:nvSpPr>
        <p:spPr bwMode="auto">
          <a:xfrm rot="-5400000">
            <a:off x="3964940" y="4127192"/>
            <a:ext cx="1223963" cy="24114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6164" name="椭圆 6163"/>
          <p:cNvSpPr>
            <a:spLocks noChangeArrowheads="1"/>
          </p:cNvSpPr>
          <p:nvPr>
            <p:custDataLst>
              <p:tags r:id="rId14"/>
            </p:custDataLst>
          </p:nvPr>
        </p:nvSpPr>
        <p:spPr bwMode="auto">
          <a:xfrm>
            <a:off x="7151053" y="5225742"/>
            <a:ext cx="287337" cy="287338"/>
          </a:xfrm>
          <a:prstGeom prst="ellipse">
            <a:avLst/>
          </a:prstGeom>
          <a:gradFill rotWithShape="1">
            <a:gsLst>
              <a:gs pos="0">
                <a:srgbClr val="FFFFFF"/>
              </a:gs>
              <a:gs pos="100000">
                <a:schemeClr val="tx1"/>
              </a:gs>
            </a:gsLst>
            <a:path path="shape">
              <a:fillToRect l="50000" t="50000" r="50000" b="50000"/>
            </a:path>
          </a:gradFill>
          <a:ln w="9525">
            <a:solidFill>
              <a:schemeClr val="tx1"/>
            </a:solidFill>
            <a:round/>
          </a:ln>
        </p:spPr>
        <p:txBody>
          <a:bodyPr/>
          <a:lstStyle/>
          <a:p>
            <a:endParaRPr lang="zh-CN" altLang="en-US"/>
          </a:p>
        </p:txBody>
      </p:sp>
      <p:sp>
        <p:nvSpPr>
          <p:cNvPr id="8212" name="矩形 6164"/>
          <p:cNvSpPr>
            <a:spLocks noChangeArrowheads="1"/>
          </p:cNvSpPr>
          <p:nvPr>
            <p:custDataLst>
              <p:tags r:id="rId15"/>
            </p:custDataLst>
          </p:nvPr>
        </p:nvSpPr>
        <p:spPr bwMode="auto">
          <a:xfrm rot="-5400000">
            <a:off x="5422265" y="5368617"/>
            <a:ext cx="649288" cy="71438"/>
          </a:xfrm>
          <a:prstGeom prst="rect">
            <a:avLst/>
          </a:prstGeom>
          <a:gradFill rotWithShape="1">
            <a:gsLst>
              <a:gs pos="0">
                <a:schemeClr val="bg2"/>
              </a:gs>
              <a:gs pos="50000">
                <a:srgbClr val="FFFFFF"/>
              </a:gs>
              <a:gs pos="100000">
                <a:schemeClr val="bg2"/>
              </a:gs>
            </a:gsLst>
            <a:lin ang="5400000" scaled="1"/>
          </a:gradFill>
          <a:ln w="9525">
            <a:solidFill>
              <a:schemeClr val="tx1"/>
            </a:solidFill>
            <a:miter lim="800000"/>
          </a:ln>
        </p:spPr>
        <p:txBody>
          <a:bodyPr/>
          <a:lstStyle/>
          <a:p>
            <a:endParaRPr lang="zh-CN" altLang="en-US"/>
          </a:p>
        </p:txBody>
      </p:sp>
      <p:sp>
        <p:nvSpPr>
          <p:cNvPr id="8213" name="矩形 6165"/>
          <p:cNvSpPr>
            <a:spLocks noChangeArrowheads="1"/>
          </p:cNvSpPr>
          <p:nvPr>
            <p:custDataLst>
              <p:tags r:id="rId16"/>
            </p:custDataLst>
          </p:nvPr>
        </p:nvSpPr>
        <p:spPr bwMode="auto">
          <a:xfrm rot="-5400000">
            <a:off x="9383078" y="5370205"/>
            <a:ext cx="649287" cy="71437"/>
          </a:xfrm>
          <a:prstGeom prst="rect">
            <a:avLst/>
          </a:prstGeom>
          <a:gradFill rotWithShape="1">
            <a:gsLst>
              <a:gs pos="0">
                <a:schemeClr val="bg2"/>
              </a:gs>
              <a:gs pos="50000">
                <a:srgbClr val="FFFFFF"/>
              </a:gs>
              <a:gs pos="100000">
                <a:schemeClr val="bg2"/>
              </a:gs>
            </a:gsLst>
            <a:lin ang="5400000" scaled="1"/>
          </a:gradFill>
          <a:ln w="9525">
            <a:solidFill>
              <a:schemeClr val="tx1"/>
            </a:solidFill>
            <a:miter lim="800000"/>
          </a:ln>
        </p:spPr>
        <p:txBody>
          <a:bodyPr/>
          <a:lstStyle/>
          <a:p>
            <a:endParaRPr lang="zh-CN" altLang="en-US"/>
          </a:p>
        </p:txBody>
      </p:sp>
      <p:sp>
        <p:nvSpPr>
          <p:cNvPr id="8214" name="文本框 6166"/>
          <p:cNvSpPr txBox="1">
            <a:spLocks noChangeArrowheads="1"/>
          </p:cNvSpPr>
          <p:nvPr>
            <p:custDataLst>
              <p:tags r:id="rId17"/>
            </p:custDataLst>
          </p:nvPr>
        </p:nvSpPr>
        <p:spPr bwMode="auto">
          <a:xfrm>
            <a:off x="7932103" y="5806767"/>
            <a:ext cx="2984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zh-CN" b="1">
                <a:latin typeface="黑体" panose="02010609060101010101" pitchFamily="49" charset="-122"/>
                <a:ea typeface="黑体" panose="02010609060101010101" pitchFamily="49" charset="-122"/>
              </a:rPr>
              <a:t>O</a:t>
            </a:r>
            <a:endParaRPr lang="en-US" altLang="zh-CN" b="1">
              <a:latin typeface="黑体" panose="02010609060101010101" pitchFamily="49" charset="-122"/>
              <a:ea typeface="黑体" panose="02010609060101010101" pitchFamily="49" charset="-122"/>
            </a:endParaRPr>
          </a:p>
        </p:txBody>
      </p:sp>
      <p:grpSp>
        <p:nvGrpSpPr>
          <p:cNvPr id="6168" name="组合 6167"/>
          <p:cNvGrpSpPr/>
          <p:nvPr>
            <p:custDataLst>
              <p:tags r:id="rId18"/>
            </p:custDataLst>
          </p:nvPr>
        </p:nvGrpSpPr>
        <p:grpSpPr>
          <a:xfrm rot="-5400000">
            <a:off x="6831172" y="4185136"/>
            <a:ext cx="279400" cy="2376487"/>
            <a:chOff x="0" y="0"/>
            <a:chExt cx="255" cy="1217"/>
          </a:xfrm>
        </p:grpSpPr>
        <p:sp>
          <p:nvSpPr>
            <p:cNvPr id="8216" name="任意多边形 6168"/>
            <p:cNvSpPr>
              <a:spLocks noChangeArrowheads="1"/>
            </p:cNvSpPr>
            <p:nvPr>
              <p:custDataLst>
                <p:tags r:id="rId19"/>
              </p:custDataLst>
            </p:nvPr>
          </p:nvSpPr>
          <p:spPr bwMode="auto">
            <a:xfrm rot="5400000">
              <a:off x="-64" y="64"/>
              <a:ext cx="383" cy="255"/>
            </a:xfrm>
            <a:custGeom>
              <a:avLst/>
              <a:gdLst>
                <a:gd name="T0" fmla="*/ 0 w 2282"/>
                <a:gd name="T1" fmla="*/ 462 h 930"/>
                <a:gd name="T2" fmla="*/ 74 w 2282"/>
                <a:gd name="T3" fmla="*/ 462 h 930"/>
                <a:gd name="T4" fmla="*/ 175 w 2282"/>
                <a:gd name="T5" fmla="*/ 462 h 930"/>
                <a:gd name="T6" fmla="*/ 271 w 2282"/>
                <a:gd name="T7" fmla="*/ 0 h 930"/>
                <a:gd name="T8" fmla="*/ 477 w 2282"/>
                <a:gd name="T9" fmla="*/ 922 h 930"/>
                <a:gd name="T10" fmla="*/ 677 w 2282"/>
                <a:gd name="T11" fmla="*/ 14 h 930"/>
                <a:gd name="T12" fmla="*/ 878 w 2282"/>
                <a:gd name="T13" fmla="*/ 922 h 930"/>
                <a:gd name="T14" fmla="*/ 1078 w 2282"/>
                <a:gd name="T15" fmla="*/ 14 h 930"/>
                <a:gd name="T16" fmla="*/ 1279 w 2282"/>
                <a:gd name="T17" fmla="*/ 930 h 930"/>
                <a:gd name="T18" fmla="*/ 1480 w 2282"/>
                <a:gd name="T19" fmla="*/ 14 h 930"/>
                <a:gd name="T20" fmla="*/ 1680 w 2282"/>
                <a:gd name="T21" fmla="*/ 912 h 930"/>
                <a:gd name="T22" fmla="*/ 1881 w 2282"/>
                <a:gd name="T23" fmla="*/ 14 h 930"/>
                <a:gd name="T24" fmla="*/ 2082 w 2282"/>
                <a:gd name="T25" fmla="*/ 922 h 930"/>
                <a:gd name="T26" fmla="*/ 2282 w 2282"/>
                <a:gd name="T27" fmla="*/ 14 h 9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282" h="930">
                  <a:moveTo>
                    <a:pt x="0" y="462"/>
                  </a:moveTo>
                  <a:lnTo>
                    <a:pt x="74" y="462"/>
                  </a:lnTo>
                  <a:lnTo>
                    <a:pt x="175" y="462"/>
                  </a:lnTo>
                  <a:lnTo>
                    <a:pt x="271" y="0"/>
                  </a:lnTo>
                  <a:lnTo>
                    <a:pt x="477" y="922"/>
                  </a:lnTo>
                  <a:lnTo>
                    <a:pt x="677" y="14"/>
                  </a:lnTo>
                  <a:lnTo>
                    <a:pt x="878" y="922"/>
                  </a:lnTo>
                  <a:lnTo>
                    <a:pt x="1078" y="14"/>
                  </a:lnTo>
                  <a:lnTo>
                    <a:pt x="1279" y="930"/>
                  </a:lnTo>
                  <a:lnTo>
                    <a:pt x="1480" y="14"/>
                  </a:lnTo>
                  <a:lnTo>
                    <a:pt x="1680" y="912"/>
                  </a:lnTo>
                  <a:lnTo>
                    <a:pt x="1881" y="14"/>
                  </a:lnTo>
                  <a:lnTo>
                    <a:pt x="2082" y="922"/>
                  </a:lnTo>
                  <a:lnTo>
                    <a:pt x="2282" y="14"/>
                  </a:lnTo>
                </a:path>
              </a:pathLst>
            </a:custGeom>
            <a:noFill/>
            <a:ln w="15240">
              <a:solidFill>
                <a:schemeClr val="tx1"/>
              </a:solidFill>
              <a:rou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8217" name="任意多边形 6169"/>
            <p:cNvSpPr>
              <a:spLocks noChangeArrowheads="1"/>
            </p:cNvSpPr>
            <p:nvPr>
              <p:custDataLst>
                <p:tags r:id="rId20"/>
              </p:custDataLst>
            </p:nvPr>
          </p:nvSpPr>
          <p:spPr bwMode="auto">
            <a:xfrm>
              <a:off x="0" y="723"/>
              <a:ext cx="255" cy="494"/>
            </a:xfrm>
            <a:custGeom>
              <a:avLst/>
              <a:gdLst>
                <a:gd name="T0" fmla="*/ 255 w 255"/>
                <a:gd name="T1" fmla="*/ 0 h 494"/>
                <a:gd name="T2" fmla="*/ 2 w 255"/>
                <a:gd name="T3" fmla="*/ 35 h 494"/>
                <a:gd name="T4" fmla="*/ 251 w 255"/>
                <a:gd name="T5" fmla="*/ 68 h 494"/>
                <a:gd name="T6" fmla="*/ 2 w 255"/>
                <a:gd name="T7" fmla="*/ 102 h 494"/>
                <a:gd name="T8" fmla="*/ 251 w 255"/>
                <a:gd name="T9" fmla="*/ 135 h 494"/>
                <a:gd name="T10" fmla="*/ 0 w 255"/>
                <a:gd name="T11" fmla="*/ 169 h 494"/>
                <a:gd name="T12" fmla="*/ 251 w 255"/>
                <a:gd name="T13" fmla="*/ 203 h 494"/>
                <a:gd name="T14" fmla="*/ 5 w 255"/>
                <a:gd name="T15" fmla="*/ 236 h 494"/>
                <a:gd name="T16" fmla="*/ 251 w 255"/>
                <a:gd name="T17" fmla="*/ 270 h 494"/>
                <a:gd name="T18" fmla="*/ 2 w 255"/>
                <a:gd name="T19" fmla="*/ 304 h 494"/>
                <a:gd name="T20" fmla="*/ 251 w 255"/>
                <a:gd name="T21" fmla="*/ 337 h 494"/>
                <a:gd name="T22" fmla="*/ 127 w 255"/>
                <a:gd name="T23" fmla="*/ 354 h 494"/>
                <a:gd name="T24" fmla="*/ 126 w 255"/>
                <a:gd name="T25" fmla="*/ 494 h 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5" h="492">
                  <a:moveTo>
                    <a:pt x="255" y="0"/>
                  </a:moveTo>
                  <a:lnTo>
                    <a:pt x="2" y="35"/>
                  </a:lnTo>
                  <a:lnTo>
                    <a:pt x="251" y="68"/>
                  </a:lnTo>
                  <a:lnTo>
                    <a:pt x="2" y="102"/>
                  </a:lnTo>
                  <a:lnTo>
                    <a:pt x="251" y="135"/>
                  </a:lnTo>
                  <a:lnTo>
                    <a:pt x="0" y="169"/>
                  </a:lnTo>
                  <a:lnTo>
                    <a:pt x="251" y="203"/>
                  </a:lnTo>
                  <a:lnTo>
                    <a:pt x="5" y="236"/>
                  </a:lnTo>
                  <a:lnTo>
                    <a:pt x="251" y="270"/>
                  </a:lnTo>
                  <a:lnTo>
                    <a:pt x="2" y="304"/>
                  </a:lnTo>
                  <a:lnTo>
                    <a:pt x="251" y="337"/>
                  </a:lnTo>
                  <a:lnTo>
                    <a:pt x="127" y="354"/>
                  </a:lnTo>
                  <a:lnTo>
                    <a:pt x="126" y="494"/>
                  </a:lnTo>
                </a:path>
              </a:pathLst>
            </a:custGeom>
            <a:noFill/>
            <a:ln w="15240">
              <a:solidFill>
                <a:schemeClr val="tx1"/>
              </a:solidFill>
              <a:rou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8218" name="任意多边形 6170"/>
            <p:cNvSpPr>
              <a:spLocks noChangeArrowheads="1"/>
            </p:cNvSpPr>
            <p:nvPr>
              <p:custDataLst>
                <p:tags r:id="rId21"/>
              </p:custDataLst>
            </p:nvPr>
          </p:nvSpPr>
          <p:spPr bwMode="auto">
            <a:xfrm>
              <a:off x="0" y="383"/>
              <a:ext cx="255" cy="338"/>
            </a:xfrm>
            <a:custGeom>
              <a:avLst/>
              <a:gdLst>
                <a:gd name="T0" fmla="*/ 255 w 255"/>
                <a:gd name="T1" fmla="*/ 0 h 338"/>
                <a:gd name="T2" fmla="*/ 2 w 255"/>
                <a:gd name="T3" fmla="*/ 35 h 338"/>
                <a:gd name="T4" fmla="*/ 251 w 255"/>
                <a:gd name="T5" fmla="*/ 69 h 338"/>
                <a:gd name="T6" fmla="*/ 2 w 255"/>
                <a:gd name="T7" fmla="*/ 102 h 338"/>
                <a:gd name="T8" fmla="*/ 251 w 255"/>
                <a:gd name="T9" fmla="*/ 136 h 338"/>
                <a:gd name="T10" fmla="*/ 0 w 255"/>
                <a:gd name="T11" fmla="*/ 170 h 338"/>
                <a:gd name="T12" fmla="*/ 251 w 255"/>
                <a:gd name="T13" fmla="*/ 203 h 338"/>
                <a:gd name="T14" fmla="*/ 5 w 255"/>
                <a:gd name="T15" fmla="*/ 237 h 338"/>
                <a:gd name="T16" fmla="*/ 251 w 255"/>
                <a:gd name="T17" fmla="*/ 271 h 338"/>
                <a:gd name="T18" fmla="*/ 2 w 255"/>
                <a:gd name="T19" fmla="*/ 304 h 338"/>
                <a:gd name="T20" fmla="*/ 251 w 255"/>
                <a:gd name="T21" fmla="*/ 338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5" h="338">
                  <a:moveTo>
                    <a:pt x="255" y="0"/>
                  </a:moveTo>
                  <a:lnTo>
                    <a:pt x="2" y="35"/>
                  </a:lnTo>
                  <a:lnTo>
                    <a:pt x="251" y="69"/>
                  </a:lnTo>
                  <a:lnTo>
                    <a:pt x="2" y="102"/>
                  </a:lnTo>
                  <a:lnTo>
                    <a:pt x="251" y="136"/>
                  </a:lnTo>
                  <a:lnTo>
                    <a:pt x="0" y="170"/>
                  </a:lnTo>
                  <a:lnTo>
                    <a:pt x="251" y="203"/>
                  </a:lnTo>
                  <a:lnTo>
                    <a:pt x="5" y="237"/>
                  </a:lnTo>
                  <a:lnTo>
                    <a:pt x="251" y="271"/>
                  </a:lnTo>
                  <a:lnTo>
                    <a:pt x="2" y="304"/>
                  </a:lnTo>
                  <a:lnTo>
                    <a:pt x="251" y="338"/>
                  </a:lnTo>
                </a:path>
              </a:pathLst>
            </a:custGeom>
            <a:noFill/>
            <a:ln w="15240">
              <a:solidFill>
                <a:schemeClr val="tx1"/>
              </a:solidFill>
              <a:round/>
            </a:ln>
            <a:extLst>
              <a:ext uri="{909E8E84-426E-40DD-AFC4-6F175D3DCCD1}">
                <a14:hiddenFill xmlns:a14="http://schemas.microsoft.com/office/drawing/2010/main">
                  <a:solidFill>
                    <a:srgbClr val="FFFFFF"/>
                  </a:solidFill>
                </a14:hiddenFill>
              </a:ext>
            </a:extLst>
          </p:spPr>
          <p:txBody>
            <a:bodyPr/>
            <a:lstStyle/>
            <a:p>
              <a:endParaRPr lang="zh-CN" altLang="en-US"/>
            </a:p>
          </p:txBody>
        </p:sp>
      </p:grpSp>
      <p:sp>
        <p:nvSpPr>
          <p:cNvPr id="6172" name="椭圆 6171"/>
          <p:cNvSpPr>
            <a:spLocks noChangeArrowheads="1"/>
          </p:cNvSpPr>
          <p:nvPr>
            <p:custDataLst>
              <p:tags r:id="rId22"/>
            </p:custDataLst>
          </p:nvPr>
        </p:nvSpPr>
        <p:spPr bwMode="auto">
          <a:xfrm>
            <a:off x="7943215" y="5224155"/>
            <a:ext cx="287338" cy="287337"/>
          </a:xfrm>
          <a:prstGeom prst="ellipse">
            <a:avLst/>
          </a:prstGeom>
          <a:gradFill rotWithShape="1">
            <a:gsLst>
              <a:gs pos="0">
                <a:srgbClr val="FFFFFF"/>
              </a:gs>
              <a:gs pos="100000">
                <a:schemeClr val="tx1"/>
              </a:gs>
            </a:gsLst>
            <a:path path="shape">
              <a:fillToRect l="50000" t="50000" r="50000" b="50000"/>
            </a:path>
          </a:gradFill>
          <a:ln w="9525">
            <a:solidFill>
              <a:schemeClr val="tx1"/>
            </a:solidFill>
            <a:round/>
          </a:ln>
        </p:spPr>
        <p:txBody>
          <a:bodyPr/>
          <a:lstStyle/>
          <a:p>
            <a:endParaRPr lang="zh-CN" altLang="en-US"/>
          </a:p>
        </p:txBody>
      </p:sp>
      <p:sp>
        <p:nvSpPr>
          <p:cNvPr id="8220" name="直接连接符 6172"/>
          <p:cNvSpPr>
            <a:spLocks noChangeShapeType="1"/>
          </p:cNvSpPr>
          <p:nvPr>
            <p:custDataLst>
              <p:tags r:id="rId23"/>
            </p:custDataLst>
          </p:nvPr>
        </p:nvSpPr>
        <p:spPr bwMode="auto">
          <a:xfrm>
            <a:off x="7295515" y="5827405"/>
            <a:ext cx="792163" cy="0"/>
          </a:xfrm>
          <a:prstGeom prst="line">
            <a:avLst/>
          </a:prstGeom>
          <a:noFill/>
          <a:ln w="25400">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sp>
        <p:nvSpPr>
          <p:cNvPr id="8221" name="直接连接符 6173"/>
          <p:cNvSpPr>
            <a:spLocks noChangeShapeType="1"/>
          </p:cNvSpPr>
          <p:nvPr>
            <p:custDataLst>
              <p:tags r:id="rId24"/>
            </p:custDataLst>
          </p:nvPr>
        </p:nvSpPr>
        <p:spPr bwMode="auto">
          <a:xfrm flipH="1" flipV="1">
            <a:off x="7295515" y="5686117"/>
            <a:ext cx="0" cy="142875"/>
          </a:xfrm>
          <a:prstGeom prst="line">
            <a:avLst/>
          </a:prstGeom>
          <a:noFill/>
          <a:ln w="25400">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sp>
        <p:nvSpPr>
          <p:cNvPr id="8222" name="直接连接符 6174"/>
          <p:cNvSpPr>
            <a:spLocks noChangeShapeType="1"/>
          </p:cNvSpPr>
          <p:nvPr>
            <p:custDataLst>
              <p:tags r:id="rId25"/>
            </p:custDataLst>
          </p:nvPr>
        </p:nvSpPr>
        <p:spPr bwMode="auto">
          <a:xfrm flipH="1" flipV="1">
            <a:off x="8879840" y="5686117"/>
            <a:ext cx="0" cy="142875"/>
          </a:xfrm>
          <a:prstGeom prst="line">
            <a:avLst/>
          </a:prstGeom>
          <a:noFill/>
          <a:ln w="25400">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sp>
        <p:nvSpPr>
          <p:cNvPr id="8223" name="直接连接符 6175"/>
          <p:cNvSpPr>
            <a:spLocks noChangeShapeType="1"/>
          </p:cNvSpPr>
          <p:nvPr>
            <p:custDataLst>
              <p:tags r:id="rId26"/>
            </p:custDataLst>
          </p:nvPr>
        </p:nvSpPr>
        <p:spPr bwMode="auto">
          <a:xfrm flipH="1" flipV="1">
            <a:off x="8087678" y="5684530"/>
            <a:ext cx="0" cy="142875"/>
          </a:xfrm>
          <a:prstGeom prst="line">
            <a:avLst/>
          </a:prstGeom>
          <a:noFill/>
          <a:ln w="25400">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sp>
        <p:nvSpPr>
          <p:cNvPr id="8224" name="文本框 6176"/>
          <p:cNvSpPr txBox="1">
            <a:spLocks noChangeArrowheads="1"/>
          </p:cNvSpPr>
          <p:nvPr>
            <p:custDataLst>
              <p:tags r:id="rId27"/>
            </p:custDataLst>
          </p:nvPr>
        </p:nvSpPr>
        <p:spPr bwMode="auto">
          <a:xfrm>
            <a:off x="7139940" y="5813117"/>
            <a:ext cx="2984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zh-CN" b="1">
                <a:latin typeface="黑体" panose="02010609060101010101" pitchFamily="49" charset="-122"/>
                <a:ea typeface="黑体" panose="02010609060101010101" pitchFamily="49" charset="-122"/>
              </a:rPr>
              <a:t>A</a:t>
            </a:r>
            <a:endParaRPr lang="en-US" altLang="zh-CN" b="1">
              <a:latin typeface="黑体" panose="02010609060101010101" pitchFamily="49" charset="-122"/>
              <a:ea typeface="黑体" panose="02010609060101010101" pitchFamily="49" charset="-122"/>
            </a:endParaRPr>
          </a:p>
        </p:txBody>
      </p:sp>
      <p:sp>
        <p:nvSpPr>
          <p:cNvPr id="8225" name="文本框 6177"/>
          <p:cNvSpPr txBox="1">
            <a:spLocks noChangeArrowheads="1"/>
          </p:cNvSpPr>
          <p:nvPr>
            <p:custDataLst>
              <p:tags r:id="rId28"/>
            </p:custDataLst>
          </p:nvPr>
        </p:nvSpPr>
        <p:spPr bwMode="auto">
          <a:xfrm>
            <a:off x="8652828" y="5813117"/>
            <a:ext cx="2984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zh-CN" b="1">
                <a:latin typeface="黑体" panose="02010609060101010101" pitchFamily="49" charset="-122"/>
                <a:ea typeface="黑体" panose="02010609060101010101" pitchFamily="49" charset="-122"/>
              </a:rPr>
              <a:t>B</a:t>
            </a:r>
            <a:endParaRPr lang="en-US" altLang="zh-CN" b="1">
              <a:latin typeface="黑体" panose="02010609060101010101" pitchFamily="49" charset="-122"/>
              <a:ea typeface="黑体" panose="02010609060101010101" pitchFamily="49" charset="-122"/>
            </a:endParaRPr>
          </a:p>
        </p:txBody>
      </p:sp>
      <p:sp>
        <p:nvSpPr>
          <p:cNvPr id="8226" name="直接连接符 6178"/>
          <p:cNvSpPr>
            <a:spLocks noChangeShapeType="1"/>
          </p:cNvSpPr>
          <p:nvPr>
            <p:custDataLst>
              <p:tags r:id="rId29"/>
            </p:custDataLst>
          </p:nvPr>
        </p:nvSpPr>
        <p:spPr bwMode="auto">
          <a:xfrm>
            <a:off x="8087678" y="5827405"/>
            <a:ext cx="792162" cy="0"/>
          </a:xfrm>
          <a:prstGeom prst="line">
            <a:avLst/>
          </a:prstGeom>
          <a:noFill/>
          <a:ln w="25400">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sp>
        <p:nvSpPr>
          <p:cNvPr id="8227" name="文本框 6179"/>
          <p:cNvSpPr txBox="1">
            <a:spLocks noChangeArrowheads="1"/>
          </p:cNvSpPr>
          <p:nvPr>
            <p:custDataLst>
              <p:tags r:id="rId30"/>
            </p:custDataLst>
          </p:nvPr>
        </p:nvSpPr>
        <p:spPr bwMode="auto">
          <a:xfrm>
            <a:off x="7511415" y="5800417"/>
            <a:ext cx="2984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zh-CN" b="1">
                <a:latin typeface="黑体" panose="02010609060101010101" pitchFamily="49" charset="-122"/>
                <a:ea typeface="黑体" panose="02010609060101010101" pitchFamily="49" charset="-122"/>
              </a:rPr>
              <a:t>C</a:t>
            </a:r>
            <a:endParaRPr lang="en-US" altLang="zh-CN" b="1">
              <a:latin typeface="黑体" panose="02010609060101010101" pitchFamily="49" charset="-122"/>
              <a:ea typeface="黑体" panose="02010609060101010101" pitchFamily="49" charset="-122"/>
            </a:endParaRPr>
          </a:p>
        </p:txBody>
      </p:sp>
      <p:sp>
        <p:nvSpPr>
          <p:cNvPr id="8228" name="直接连接符 6180"/>
          <p:cNvSpPr>
            <a:spLocks noChangeShapeType="1"/>
          </p:cNvSpPr>
          <p:nvPr>
            <p:custDataLst>
              <p:tags r:id="rId31"/>
            </p:custDataLst>
          </p:nvPr>
        </p:nvSpPr>
        <p:spPr bwMode="auto">
          <a:xfrm flipH="1" flipV="1">
            <a:off x="7655878" y="5728980"/>
            <a:ext cx="0" cy="71437"/>
          </a:xfrm>
          <a:prstGeom prst="line">
            <a:avLst/>
          </a:prstGeom>
          <a:noFill/>
          <a:ln w="25400">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sp>
        <p:nvSpPr>
          <p:cNvPr id="8229" name="直接连接符 6181"/>
          <p:cNvSpPr>
            <a:spLocks noChangeShapeType="1"/>
          </p:cNvSpPr>
          <p:nvPr>
            <p:custDataLst>
              <p:tags r:id="rId32"/>
            </p:custDataLst>
          </p:nvPr>
        </p:nvSpPr>
        <p:spPr bwMode="auto">
          <a:xfrm flipH="1" flipV="1">
            <a:off x="8519478" y="5728980"/>
            <a:ext cx="0" cy="71437"/>
          </a:xfrm>
          <a:prstGeom prst="line">
            <a:avLst/>
          </a:prstGeom>
          <a:noFill/>
          <a:ln w="25400">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sp>
        <p:nvSpPr>
          <p:cNvPr id="8230" name="文本框 6182"/>
          <p:cNvSpPr txBox="1">
            <a:spLocks noChangeArrowheads="1"/>
          </p:cNvSpPr>
          <p:nvPr>
            <p:custDataLst>
              <p:tags r:id="rId33"/>
            </p:custDataLst>
          </p:nvPr>
        </p:nvSpPr>
        <p:spPr bwMode="auto">
          <a:xfrm>
            <a:off x="8375015" y="5800417"/>
            <a:ext cx="2984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zh-CN" b="1">
                <a:latin typeface="黑体" panose="02010609060101010101" pitchFamily="49" charset="-122"/>
                <a:ea typeface="黑体" panose="02010609060101010101" pitchFamily="49" charset="-122"/>
              </a:rPr>
              <a:t>D</a:t>
            </a:r>
            <a:endParaRPr lang="en-US" altLang="zh-CN" b="1">
              <a:latin typeface="黑体" panose="02010609060101010101" pitchFamily="49" charset="-122"/>
              <a:ea typeface="黑体" panose="02010609060101010101" pitchFamily="49" charset="-122"/>
            </a:endParaRPr>
          </a:p>
        </p:txBody>
      </p:sp>
      <p:sp>
        <p:nvSpPr>
          <p:cNvPr id="38" name="文本框 37"/>
          <p:cNvSpPr txBox="1"/>
          <p:nvPr>
            <p:custDataLst>
              <p:tags r:id="rId34"/>
            </p:custDataLst>
          </p:nvPr>
        </p:nvSpPr>
        <p:spPr>
          <a:xfrm>
            <a:off x="9671531" y="5224204"/>
            <a:ext cx="1791970" cy="368300"/>
          </a:xfrm>
          <a:prstGeom prst="rect">
            <a:avLst/>
          </a:prstGeom>
          <a:noFill/>
        </p:spPr>
        <p:txBody>
          <a:bodyPr wrap="none" rtlCol="0">
            <a:spAutoFit/>
          </a:bodyPr>
          <a:lstStyle/>
          <a:p>
            <a:r>
              <a:rPr lang="zh-CN" altLang="en-US" b="1" smtClean="0">
                <a:solidFill>
                  <a:srgbClr val="FF0000"/>
                </a:solidFill>
              </a:rPr>
              <a:t>（请点击小球）</a:t>
            </a:r>
            <a:endParaRPr lang="zh-CN" altLang="en-US" b="1">
              <a:solidFill>
                <a:srgbClr val="FF0000"/>
              </a:solidFill>
            </a:endParaRPr>
          </a:p>
        </p:txBody>
      </p:sp>
      <p:sp>
        <p:nvSpPr>
          <p:cNvPr id="3" name="文本框 2"/>
          <p:cNvSpPr txBox="1"/>
          <p:nvPr>
            <p:custDataLst>
              <p:tags r:id="rId35"/>
            </p:custDataLst>
          </p:nvPr>
        </p:nvSpPr>
        <p:spPr>
          <a:xfrm>
            <a:off x="492760" y="1651635"/>
            <a:ext cx="9988550" cy="119888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nchor="t">
            <a:spAutoFit/>
          </a:bodyPr>
          <a:lstStyle/>
          <a:p>
            <a:pPr fontAlgn="auto">
              <a:lnSpc>
                <a:spcPct val="150000"/>
              </a:lnSpc>
              <a:spcBef>
                <a:spcPct val="0"/>
              </a:spcBef>
            </a:pPr>
            <a:r>
              <a:rPr lang="zh-CN" altLang="en-US" sz="2400" smtClean="0">
                <a:latin typeface="宋体" panose="02010600030101010101" pitchFamily="2" charset="-122"/>
                <a:ea typeface="宋体" panose="02010600030101010101" pitchFamily="2" charset="-122"/>
                <a:sym typeface="+mn-ea"/>
              </a:rPr>
              <a:t>一</a:t>
            </a:r>
            <a:r>
              <a:rPr lang="zh-CN" altLang="en-US" sz="2400">
                <a:latin typeface="宋体" panose="02010600030101010101" pitchFamily="2" charset="-122"/>
                <a:ea typeface="宋体" panose="02010600030101010101" pitchFamily="2" charset="-122"/>
                <a:sym typeface="+mn-ea"/>
              </a:rPr>
              <a:t>次全振动：振动物体从某一初始状态开始，再次</a:t>
            </a:r>
            <a:r>
              <a:rPr lang="zh-CN" altLang="en-US" sz="2400" smtClean="0">
                <a:latin typeface="宋体" panose="02010600030101010101" pitchFamily="2" charset="-122"/>
                <a:ea typeface="宋体" panose="02010600030101010101" pitchFamily="2" charset="-122"/>
                <a:sym typeface="+mn-ea"/>
              </a:rPr>
              <a:t>回到初始状态</a:t>
            </a:r>
            <a:r>
              <a:rPr lang="zh-CN" altLang="en-US" sz="2400">
                <a:latin typeface="宋体" panose="02010600030101010101" pitchFamily="2" charset="-122"/>
                <a:ea typeface="宋体" panose="02010600030101010101" pitchFamily="2" charset="-122"/>
                <a:sym typeface="+mn-ea"/>
              </a:rPr>
              <a:t>（即位移、速度均与初态完全相同）所经历的过程。</a:t>
            </a:r>
            <a:endParaRPr lang="zh-CN" altLang="en-US" sz="2400">
              <a:latin typeface="宋体" panose="02010600030101010101" pitchFamily="2" charset="-122"/>
              <a:ea typeface="宋体" panose="02010600030101010101" pitchFamily="2" charset="-122"/>
            </a:endParaRPr>
          </a:p>
        </p:txBody>
      </p:sp>
      <p:sp>
        <p:nvSpPr>
          <p:cNvPr id="6" name="文本框 5"/>
          <p:cNvSpPr txBox="1"/>
          <p:nvPr>
            <p:custDataLst>
              <p:tags r:id="rId36"/>
            </p:custDataLst>
          </p:nvPr>
        </p:nvSpPr>
        <p:spPr>
          <a:xfrm>
            <a:off x="892810" y="3006090"/>
            <a:ext cx="5293360" cy="64516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nchor="t">
            <a:spAutoFit/>
          </a:bodyPr>
          <a:lstStyle/>
          <a:p>
            <a:pPr fontAlgn="auto">
              <a:lnSpc>
                <a:spcPct val="150000"/>
              </a:lnSpc>
              <a:spcBef>
                <a:spcPct val="0"/>
              </a:spcBef>
            </a:pPr>
            <a:r>
              <a:rPr lang="zh-CN" altLang="en-US" sz="2400" b="1" smtClean="0">
                <a:latin typeface="宋体" panose="02010600030101010101" pitchFamily="2" charset="-122"/>
                <a:ea typeface="宋体" panose="02010600030101010101" pitchFamily="2" charset="-122"/>
                <a:sym typeface="+mn-ea"/>
              </a:rPr>
              <a:t>简谐运动</a:t>
            </a:r>
            <a:r>
              <a:rPr lang="zh-CN" altLang="en-US" sz="2400" b="1">
                <a:latin typeface="宋体" panose="02010600030101010101" pitchFamily="2" charset="-122"/>
                <a:ea typeface="宋体" panose="02010600030101010101" pitchFamily="2" charset="-122"/>
                <a:sym typeface="+mn-ea"/>
              </a:rPr>
              <a:t>的周期公式：</a:t>
            </a:r>
            <a:endParaRPr lang="zh-CN" altLang="en-US" sz="2400">
              <a:latin typeface="宋体" panose="02010600030101010101" pitchFamily="2" charset="-122"/>
              <a:ea typeface="宋体" panose="02010600030101010101" pitchFamily="2" charset="-122"/>
            </a:endParaRPr>
          </a:p>
        </p:txBody>
      </p:sp>
      <p:graphicFrame>
        <p:nvGraphicFramePr>
          <p:cNvPr id="7170" name="对象 7169"/>
          <p:cNvGraphicFramePr>
            <a:graphicFrameLocks noGrp="1" noChangeAspect="1"/>
          </p:cNvGraphicFramePr>
          <p:nvPr>
            <p:custDataLst>
              <p:tags r:id="rId37"/>
            </p:custDataLst>
          </p:nvPr>
        </p:nvGraphicFramePr>
        <p:xfrm>
          <a:off x="4154170" y="3006090"/>
          <a:ext cx="1268095" cy="736600"/>
        </p:xfrm>
        <a:graphic>
          <a:graphicData uri="http://schemas.openxmlformats.org/presentationml/2006/ole">
            <mc:AlternateContent xmlns:mc="http://schemas.openxmlformats.org/markup-compatibility/2006">
              <mc:Choice xmlns:v="urn:schemas-microsoft-com:vml" Requires="v">
                <p:oleObj spid="_x0000_s1041" name="公式" r:id="rId38" imgW="18897600" imgH="10972800" progId="Equation.3">
                  <p:embed/>
                </p:oleObj>
              </mc:Choice>
              <mc:Fallback>
                <p:oleObj name="公式" r:id="rId38" imgW="18897600" imgH="10972800" progId="Equation.3">
                  <p:embed/>
                  <p:pic>
                    <p:nvPicPr>
                      <p:cNvPr id="0" name="OLE substitute image"/>
                      <p:cNvPicPr/>
                      <p:nvPr/>
                    </p:nvPicPr>
                    <p:blipFill>
                      <a:blip r:embed="rId39"/>
                      <a:stretch>
                        <a:fillRect/>
                      </a:stretch>
                    </p:blipFill>
                    <p:spPr>
                      <a:xfrm>
                        <a:off x="4154170" y="3006090"/>
                        <a:ext cx="1268095" cy="736600"/>
                      </a:xfrm>
                      <a:prstGeom prst="rect">
                        <a:avLst/>
                      </a:prstGeom>
                      <a:noFill/>
                      <a:ln>
                        <a:noFill/>
                      </a:ln>
                    </p:spPr>
                  </p:pic>
                </p:oleObj>
              </mc:Fallback>
            </mc:AlternateContent>
          </a:graphicData>
        </a:graphic>
      </p:graphicFrame>
      <p:sp>
        <p:nvSpPr>
          <p:cNvPr id="7173" name="矩形 7172"/>
          <p:cNvSpPr>
            <a:spLocks noChangeArrowheads="1"/>
          </p:cNvSpPr>
          <p:nvPr>
            <p:custDataLst>
              <p:tags r:id="rId40"/>
            </p:custDataLst>
          </p:nvPr>
        </p:nvSpPr>
        <p:spPr bwMode="auto">
          <a:xfrm>
            <a:off x="892810" y="3869690"/>
            <a:ext cx="9987915" cy="4603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tyle>
          <a:lnRef idx="1">
            <a:schemeClr val="accent1"/>
          </a:lnRef>
          <a:fillRef idx="2">
            <a:schemeClr val="accent1"/>
          </a:fillRef>
          <a:effectRef idx="1">
            <a:schemeClr val="accent1"/>
          </a:effectRef>
          <a:fontRef idx="minor">
            <a:schemeClr val="dk1"/>
          </a:fontRef>
        </p:style>
        <p:txBody>
          <a:bodyPr wrap="square">
            <a:spAutoFit/>
          </a:bodyPr>
          <a:lstStyle/>
          <a:p>
            <a:pPr>
              <a:spcBef>
                <a:spcPct val="20000"/>
              </a:spcBef>
            </a:pPr>
            <a:r>
              <a:rPr lang="zh-CN" altLang="en-US" sz="2400" b="1">
                <a:latin typeface="宋体" panose="02010600030101010101" pitchFamily="2" charset="-122"/>
                <a:ea typeface="宋体" panose="02010600030101010101" pitchFamily="2" charset="-122"/>
              </a:rPr>
              <a:t>简谐运动的</a:t>
            </a:r>
            <a:r>
              <a:rPr lang="zh-CN" altLang="en-US" sz="2400" b="1">
                <a:solidFill>
                  <a:srgbClr val="FF0000"/>
                </a:solidFill>
                <a:latin typeface="宋体" panose="02010600030101010101" pitchFamily="2" charset="-122"/>
                <a:ea typeface="宋体" panose="02010600030101010101" pitchFamily="2" charset="-122"/>
              </a:rPr>
              <a:t>周期和频率</a:t>
            </a:r>
            <a:r>
              <a:rPr lang="zh-CN" altLang="en-US" sz="2400" b="1">
                <a:latin typeface="宋体" panose="02010600030101010101" pitchFamily="2" charset="-122"/>
                <a:ea typeface="宋体" panose="02010600030101010101" pitchFamily="2" charset="-122"/>
              </a:rPr>
              <a:t>由振动系统本身的因素决定，</a:t>
            </a:r>
            <a:r>
              <a:rPr lang="zh-CN" altLang="en-US" sz="2400" b="1">
                <a:solidFill>
                  <a:srgbClr val="FF0000"/>
                </a:solidFill>
                <a:latin typeface="宋体" panose="02010600030101010101" pitchFamily="2" charset="-122"/>
                <a:ea typeface="宋体" panose="02010600030101010101" pitchFamily="2" charset="-122"/>
              </a:rPr>
              <a:t>与振幅</a:t>
            </a:r>
            <a:r>
              <a:rPr lang="zh-CN" altLang="en-US" sz="2400" b="1" smtClean="0">
                <a:solidFill>
                  <a:srgbClr val="FF0000"/>
                </a:solidFill>
                <a:latin typeface="宋体" panose="02010600030101010101" pitchFamily="2" charset="-122"/>
                <a:ea typeface="宋体" panose="02010600030101010101" pitchFamily="2" charset="-122"/>
              </a:rPr>
              <a:t>无关。</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6172"/>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6168"/>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6172"/>
                                        </p:tgtEl>
                                        <p:attrNameLst>
                                          <p:attrName>style.visibility</p:attrName>
                                        </p:attrNameLst>
                                      </p:cBhvr>
                                      <p:to>
                                        <p:strVal val="hidden"/>
                                      </p:to>
                                    </p:set>
                                  </p:childTnLst>
                                </p:cTn>
                              </p:par>
                              <p:par>
                                <p:cTn id="9" presetID="1" presetClass="entr" presetSubtype="0" fill="hold" nodeType="withEffect">
                                  <p:stCondLst>
                                    <p:cond delay="0"/>
                                  </p:stCondLst>
                                  <p:childTnLst>
                                    <p:set>
                                      <p:cBhvr>
                                        <p:cTn id="10" dur="1" fill="hold">
                                          <p:stCondLst>
                                            <p:cond delay="0"/>
                                          </p:stCondLst>
                                        </p:cTn>
                                        <p:tgtEl>
                                          <p:spTgt spid="615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164"/>
                                        </p:tgtEl>
                                        <p:attrNameLst>
                                          <p:attrName>style.visibility</p:attrName>
                                        </p:attrNameLst>
                                      </p:cBhvr>
                                      <p:to>
                                        <p:strVal val="visible"/>
                                      </p:to>
                                    </p:set>
                                  </p:childTnLst>
                                </p:cTn>
                              </p:par>
                            </p:childTnLst>
                          </p:cTn>
                        </p:par>
                        <p:par>
                          <p:cTn id="13" fill="hold">
                            <p:stCondLst>
                              <p:cond delay="0"/>
                            </p:stCondLst>
                            <p:childTnLst>
                              <p:par>
                                <p:cTn id="14" presetID="42" presetClass="path" presetSubtype="0" repeatCount="indefinite" accel="50000" decel="50000" autoRev="1" fill="hold" nodeType="afterEffect">
                                  <p:stCondLst>
                                    <p:cond delay="0"/>
                                  </p:stCondLst>
                                  <p:childTnLst>
                                    <p:animMotion origin="layout" path="M -4.16667E-06 1.11022E-16 L 0.16563 1.11022E-16" pathEditMode="relative" rAng="0" ptsTypes="AA">
                                      <p:cBhvr>
                                        <p:cTn id="15" dur="1000" fill="hold"/>
                                        <p:tgtEl>
                                          <p:spTgt spid="6164"/>
                                        </p:tgtEl>
                                        <p:attrNameLst>
                                          <p:attrName>ppt_x</p:attrName>
                                          <p:attrName>ppt_y</p:attrName>
                                        </p:attrNameLst>
                                      </p:cBhvr>
                                      <p:rCtr x="8281" y="0"/>
                                    </p:animMotion>
                                  </p:childTnLst>
                                </p:cTn>
                              </p:par>
                              <p:par>
                                <p:cTn id="16" presetID="6" presetClass="emph" presetSubtype="0" repeatCount="indefinite" accel="50000" decel="50000" autoRev="1" fill="hold" nodeType="withEffect">
                                  <p:stCondLst>
                                    <p:cond delay="0"/>
                                  </p:stCondLst>
                                  <p:childTnLst>
                                    <p:animScale>
                                      <p:cBhvr>
                                        <p:cTn id="17" dur="1000" fill="hold"/>
                                        <p:tgtEl>
                                          <p:spTgt spid="6153"/>
                                        </p:tgtEl>
                                      </p:cBhvr>
                                      <p:by x="210000" y="100000"/>
                                    </p:animScale>
                                  </p:childTnLst>
                                </p:cTn>
                              </p:par>
                            </p:childTnLst>
                          </p:cTn>
                        </p:par>
                      </p:childTnLst>
                    </p:cTn>
                  </p:par>
                </p:childTnLst>
              </p:cTn>
              <p:nextCondLst>
                <p:cond evt="onClick" delay="0">
                  <p:tgtEl>
                    <p:spTgt spid="6172"/>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5"/>
          <p:cNvSpPr txBox="1"/>
          <p:nvPr>
            <p:custDataLst>
              <p:tags r:id="rId1"/>
            </p:custDataLst>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4" name="文本框 3"/>
          <p:cNvSpPr txBox="1"/>
          <p:nvPr>
            <p:custDataLst>
              <p:tags r:id="rId2"/>
            </p:custDataLst>
          </p:nvPr>
        </p:nvSpPr>
        <p:spPr>
          <a:xfrm>
            <a:off x="492760" y="658495"/>
            <a:ext cx="4933950"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二、</a:t>
            </a:r>
            <a:r>
              <a:rPr lang="zh-CN" altLang="en-US" sz="3200" b="1">
                <a:latin typeface="黑体" panose="02010609060101010101" pitchFamily="49" charset="-122"/>
                <a:ea typeface="黑体" panose="02010609060101010101" pitchFamily="49" charset="-122"/>
                <a:sym typeface="+mn-ea"/>
              </a:rPr>
              <a:t>周期和频率</a:t>
            </a:r>
            <a:endParaRPr lang="zh-CN" altLang="en-US" sz="3200" b="1">
              <a:latin typeface="黑体" panose="02010609060101010101" pitchFamily="49" charset="-122"/>
              <a:ea typeface="黑体" panose="02010609060101010101" pitchFamily="49" charset="-122"/>
            </a:endParaRPr>
          </a:p>
        </p:txBody>
      </p:sp>
      <p:sp>
        <p:nvSpPr>
          <p:cNvPr id="3" name="文本框 2"/>
          <p:cNvSpPr txBox="1"/>
          <p:nvPr>
            <p:custDataLst>
              <p:tags r:id="rId3"/>
            </p:custDataLst>
          </p:nvPr>
        </p:nvSpPr>
        <p:spPr>
          <a:xfrm>
            <a:off x="690880" y="1656080"/>
            <a:ext cx="1101090" cy="645160"/>
          </a:xfrm>
          <a:prstGeom prst="rect">
            <a:avLst/>
          </a:prstGeom>
        </p:spPr>
        <p:style>
          <a:lnRef idx="2">
            <a:schemeClr val="accent3"/>
          </a:lnRef>
          <a:fillRef idx="1">
            <a:schemeClr val="lt1"/>
          </a:fillRef>
          <a:effectRef idx="0">
            <a:schemeClr val="accent3"/>
          </a:effectRef>
          <a:fontRef idx="minor">
            <a:schemeClr val="dk1"/>
          </a:fontRef>
        </p:style>
        <p:txBody>
          <a:bodyPr wrap="none" rtlCol="0" anchor="t">
            <a:spAutoFit/>
          </a:bodyPr>
          <a:lstStyle/>
          <a:p>
            <a:pPr fontAlgn="auto">
              <a:lnSpc>
                <a:spcPct val="150000"/>
              </a:lnSpc>
            </a:pPr>
            <a:r>
              <a:rPr lang="zh-CN" altLang="en-US" sz="2400" b="1">
                <a:latin typeface="宋体" panose="02010600030101010101" pitchFamily="2" charset="-122"/>
                <a:ea typeface="宋体" panose="02010600030101010101" pitchFamily="2" charset="-122"/>
                <a:cs typeface="宋体" panose="02010600030101010101" pitchFamily="2" charset="-122"/>
              </a:rPr>
              <a:t>做一做</a:t>
            </a:r>
            <a:endParaRPr lang="zh-CN" altLang="en-US" sz="2400" b="1">
              <a:latin typeface="宋体" panose="02010600030101010101" pitchFamily="2" charset="-122"/>
              <a:ea typeface="宋体" panose="02010600030101010101" pitchFamily="2" charset="-122"/>
              <a:cs typeface="宋体" panose="02010600030101010101" pitchFamily="2" charset="-122"/>
            </a:endParaRPr>
          </a:p>
        </p:txBody>
      </p:sp>
      <p:sp>
        <p:nvSpPr>
          <p:cNvPr id="2" name="文本框 1"/>
          <p:cNvSpPr txBox="1"/>
          <p:nvPr>
            <p:custDataLst>
              <p:tags r:id="rId4"/>
            </p:custDataLst>
          </p:nvPr>
        </p:nvSpPr>
        <p:spPr>
          <a:xfrm>
            <a:off x="4610100" y="1902460"/>
            <a:ext cx="2540000" cy="398780"/>
          </a:xfrm>
          <a:prstGeom prst="rect">
            <a:avLst/>
          </a:prstGeom>
          <a:noFill/>
        </p:spPr>
        <p:txBody>
          <a:bodyPr wrap="square" rtlCol="0" anchor="t">
            <a:spAutoFit/>
          </a:bodyPr>
          <a:lstStyle/>
          <a:p>
            <a:r>
              <a:rPr lang="zh-CN" altLang="en-US" sz="2000" b="1">
                <a:latin typeface="宋体" panose="02010600030101010101" pitchFamily="2" charset="-122"/>
                <a:ea typeface="宋体" panose="02010600030101010101" pitchFamily="2" charset="-122"/>
              </a:rPr>
              <a:t>测量小球振动的周期</a:t>
            </a:r>
            <a:endParaRPr lang="zh-CN" altLang="en-US" sz="2000" b="1">
              <a:latin typeface="宋体" panose="02010600030101010101" pitchFamily="2" charset="-122"/>
              <a:ea typeface="宋体" panose="02010600030101010101" pitchFamily="2" charset="-122"/>
            </a:endParaRPr>
          </a:p>
        </p:txBody>
      </p:sp>
      <p:sp>
        <p:nvSpPr>
          <p:cNvPr id="5" name="文本框 4"/>
          <p:cNvSpPr txBox="1"/>
          <p:nvPr>
            <p:custDataLst>
              <p:tags r:id="rId5"/>
            </p:custDataLst>
          </p:nvPr>
        </p:nvSpPr>
        <p:spPr>
          <a:xfrm>
            <a:off x="970915" y="2627630"/>
            <a:ext cx="6941820" cy="341503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nchor="t">
            <a:spAutoFit/>
          </a:bodyPr>
          <a:lstStyle/>
          <a:p>
            <a:pPr fontAlgn="auto">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如图弹簧上端固定，下端悬挂钢球。把钢球从平衡位置向下拉一段距离 A，放手让其运动，A 就是振动的振幅。用停表测出钢球完成 n 个全振动所用的时间 t，nt 就是振动的周期。n 的值取大一些可以减小测量误差。再把振幅减小为原来的一半，用同样的方法测量振动的周期。</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6" name="图片 5" descr="$@FBI]Z_)FP@7GO@VN$SE0M"/>
          <p:cNvPicPr>
            <a:picLocks noChangeAspect="1"/>
          </p:cNvPicPr>
          <p:nvPr>
            <p:custDataLst>
              <p:tags r:id="rId6"/>
            </p:custDataLst>
          </p:nvPr>
        </p:nvPicPr>
        <p:blipFill>
          <a:blip r:embed="rId7"/>
          <a:stretch>
            <a:fillRect/>
          </a:stretch>
        </p:blipFill>
        <p:spPr>
          <a:xfrm>
            <a:off x="8914765" y="2627630"/>
            <a:ext cx="1609725" cy="3122295"/>
          </a:xfrm>
          <a:prstGeom prst="rect">
            <a:avLst/>
          </a:prstGeom>
        </p:spPr>
      </p:pic>
      <p:sp>
        <p:nvSpPr>
          <p:cNvPr id="7" name="文本框 6"/>
          <p:cNvSpPr txBox="1"/>
          <p:nvPr>
            <p:custDataLst>
              <p:tags r:id="rId8"/>
            </p:custDataLst>
          </p:nvPr>
        </p:nvSpPr>
        <p:spPr>
          <a:xfrm>
            <a:off x="8449310" y="5749925"/>
            <a:ext cx="2540000" cy="368300"/>
          </a:xfrm>
          <a:prstGeom prst="rect">
            <a:avLst/>
          </a:prstGeom>
          <a:noFill/>
        </p:spPr>
        <p:txBody>
          <a:bodyPr wrap="square" rtlCol="0" anchor="t">
            <a:spAutoFit/>
          </a:bodyPr>
          <a:lstStyle/>
          <a:p>
            <a:r>
              <a:rPr lang="zh-CN" altLang="en-US">
                <a:latin typeface="黑体" panose="02010609060101010101" pitchFamily="49" charset="-122"/>
                <a:ea typeface="黑体" panose="02010609060101010101" pitchFamily="49" charset="-122"/>
              </a:rPr>
              <a:t>测量小球振动的周期</a:t>
            </a:r>
            <a:endParaRPr lang="zh-CN" altLang="en-US">
              <a:latin typeface="黑体" panose="02010609060101010101" pitchFamily="49" charset="-122"/>
              <a:ea typeface="黑体" panose="02010609060101010101" pitchFamily="49" charset="-122"/>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5"/>
          <p:cNvSpPr txBox="1"/>
          <p:nvPr>
            <p:custDataLst>
              <p:tags r:id="rId1"/>
            </p:custDataLst>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9" name="文本框 8"/>
          <p:cNvSpPr txBox="1"/>
          <p:nvPr>
            <p:custDataLst>
              <p:tags r:id="rId2"/>
            </p:custDataLst>
          </p:nvPr>
        </p:nvSpPr>
        <p:spPr>
          <a:xfrm>
            <a:off x="594360" y="1701800"/>
            <a:ext cx="5172710" cy="460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pPr algn="l" eaLnBrk="1" hangingPunct="1"/>
            <a:r>
              <a:rPr lang="en-US" sz="2400" b="1">
                <a:solidFill>
                  <a:schemeClr val="tx1">
                    <a:alpha val="100000"/>
                  </a:schemeClr>
                </a:solidFill>
                <a:latin typeface="宋体" panose="02010600030101010101" pitchFamily="2" charset="-122"/>
                <a:ea typeface="宋体" panose="02010600030101010101" pitchFamily="2" charset="-122"/>
                <a:sym typeface="+mn-ea"/>
              </a:rPr>
              <a:t>影响简谐运动周期大小的因素</a:t>
            </a:r>
            <a:endParaRPr lang="en-US" altLang="en-US" sz="2400" b="1">
              <a:solidFill>
                <a:schemeClr val="tx1">
                  <a:alpha val="100000"/>
                </a:schemeClr>
              </a:solidFill>
              <a:latin typeface="宋体" panose="02010600030101010101" pitchFamily="2" charset="-122"/>
              <a:ea typeface="宋体" panose="02010600030101010101" pitchFamily="2" charset="-122"/>
              <a:sym typeface="+mn-ea"/>
            </a:endParaRPr>
          </a:p>
        </p:txBody>
      </p:sp>
      <p:sp>
        <p:nvSpPr>
          <p:cNvPr id="5" name="文本框 4"/>
          <p:cNvSpPr txBox="1"/>
          <p:nvPr>
            <p:custDataLst>
              <p:tags r:id="rId3"/>
            </p:custDataLst>
          </p:nvPr>
        </p:nvSpPr>
        <p:spPr>
          <a:xfrm>
            <a:off x="492760" y="658495"/>
            <a:ext cx="4933950"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二、周期和频率</a:t>
            </a:r>
            <a:endParaRPr lang="zh-CN" altLang="en-US" sz="3200" b="1">
              <a:latin typeface="黑体" panose="02010609060101010101" pitchFamily="49" charset="-122"/>
              <a:ea typeface="黑体" panose="02010609060101010101" pitchFamily="49" charset="-122"/>
            </a:endParaRPr>
          </a:p>
        </p:txBody>
      </p:sp>
      <p:sp>
        <p:nvSpPr>
          <p:cNvPr id="11" name="文本框 10"/>
          <p:cNvSpPr txBox="1"/>
          <p:nvPr>
            <p:custDataLst>
              <p:tags r:id="rId4"/>
            </p:custDataLst>
          </p:nvPr>
        </p:nvSpPr>
        <p:spPr>
          <a:xfrm>
            <a:off x="594360" y="2292350"/>
            <a:ext cx="10447020" cy="3969385"/>
          </a:xfrm>
          <a:prstGeom prst="rect">
            <a:avLst/>
          </a:prstGeom>
        </p:spPr>
        <p:style>
          <a:lnRef idx="3">
            <a:schemeClr val="lt1"/>
          </a:lnRef>
          <a:fillRef idx="1">
            <a:schemeClr val="accent1"/>
          </a:fillRef>
          <a:effectRef idx="1">
            <a:schemeClr val="accent1"/>
          </a:effectRef>
          <a:fontRef idx="minor">
            <a:schemeClr val="lt1"/>
          </a:fontRef>
        </p:style>
        <p:txBody>
          <a:bodyPr wrap="square" rtlCol="0" anchor="t">
            <a:spAutoFit/>
          </a:bodyPr>
          <a:lstStyle/>
          <a:p>
            <a:pPr algn="l" fontAlgn="auto">
              <a:lnSpc>
                <a:spcPct val="150000"/>
              </a:lnSpc>
            </a:pPr>
            <a:r>
              <a:rPr lang="en-US" altLang="zh-CN" sz="2400" b="1" kern="100">
                <a:solidFill>
                  <a:schemeClr val="bg1"/>
                </a:solidFill>
                <a:latin typeface="宋体" panose="02010600030101010101" pitchFamily="2" charset="-122"/>
                <a:ea typeface="宋体" panose="02010600030101010101" pitchFamily="2" charset="-122"/>
                <a:cs typeface="宋体" panose="02010600030101010101" pitchFamily="2" charset="-122"/>
                <a:sym typeface="+mn-ea"/>
              </a:rPr>
              <a:t>(1)</a:t>
            </a:r>
            <a:r>
              <a:rPr lang="zh-CN" altLang="zh-CN" sz="2400" b="1" kern="100">
                <a:solidFill>
                  <a:schemeClr val="bg1"/>
                </a:solidFill>
                <a:latin typeface="宋体" panose="02010600030101010101" pitchFamily="2" charset="-122"/>
                <a:ea typeface="宋体" panose="02010600030101010101" pitchFamily="2" charset="-122"/>
                <a:cs typeface="宋体" panose="02010600030101010101" pitchFamily="2" charset="-122"/>
                <a:sym typeface="+mn-ea"/>
              </a:rPr>
              <a:t>弹簧振子：弹簧振子是指小球和弹簧所组成的系统，是一种理想化模型。</a:t>
            </a:r>
            <a:endParaRPr lang="zh-CN" altLang="zh-CN" sz="2400" b="1" kern="100">
              <a:solidFill>
                <a:schemeClr val="bg1"/>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lang="en-US" altLang="zh-CN" sz="2400" b="1" kern="100">
                <a:solidFill>
                  <a:schemeClr val="bg1"/>
                </a:solidFill>
                <a:latin typeface="宋体" panose="02010600030101010101" pitchFamily="2" charset="-122"/>
                <a:ea typeface="宋体" panose="02010600030101010101" pitchFamily="2" charset="-122"/>
                <a:cs typeface="宋体" panose="02010600030101010101" pitchFamily="2" charset="-122"/>
                <a:sym typeface="+mn-ea"/>
              </a:rPr>
              <a:t>(2)</a:t>
            </a:r>
            <a:r>
              <a:rPr lang="zh-CN" altLang="zh-CN" sz="2400" b="1" kern="100">
                <a:solidFill>
                  <a:schemeClr val="bg1"/>
                </a:solidFill>
                <a:latin typeface="宋体" panose="02010600030101010101" pitchFamily="2" charset="-122"/>
                <a:ea typeface="宋体" panose="02010600030101010101" pitchFamily="2" charset="-122"/>
                <a:cs typeface="宋体" panose="02010600030101010101" pitchFamily="2" charset="-122"/>
                <a:sym typeface="+mn-ea"/>
              </a:rPr>
              <a:t>振子模型：常见的有水平弹簧振子和竖直弹簧振子。如图所示，图中球与杆之间的摩擦力及空气阻力可以忽略，且弹簧的质量与小球的质量相比可以忽略。</a:t>
            </a:r>
            <a:endParaRPr lang="zh-CN" altLang="en-US" sz="2400">
              <a:solidFill>
                <a:schemeClr val="bg1"/>
              </a:solidFill>
              <a:latin typeface="宋体" panose="02010600030101010101" pitchFamily="2" charset="-122"/>
              <a:ea typeface="宋体" panose="02010600030101010101" pitchFamily="2" charset="-122"/>
              <a:cs typeface="宋体" panose="02010600030101010101" pitchFamily="2" charset="-122"/>
            </a:endParaRPr>
          </a:p>
          <a:p>
            <a:pPr algn="l" fontAlgn="auto">
              <a:lnSpc>
                <a:spcPct val="150000"/>
              </a:lnSpc>
            </a:pPr>
            <a:r>
              <a:rPr lang="en-US" sz="2400" b="1">
                <a:solidFill>
                  <a:schemeClr val="bg1">
                    <a:alpha val="100000"/>
                  </a:schemeClr>
                </a:solidFill>
                <a:latin typeface="宋体" panose="02010600030101010101" pitchFamily="2" charset="-122"/>
                <a:ea typeface="宋体" panose="02010600030101010101" pitchFamily="2" charset="-122"/>
                <a:cs typeface="宋体" panose="02010600030101010101" pitchFamily="2" charset="-122"/>
                <a:sym typeface="+mn-ea"/>
              </a:rPr>
              <a:t>弹簧振子的周期由振动系统本身的质量和劲度系数决定，而与振幅无关，所以常把周期和频率叫做固有周期和固有频率。</a:t>
            </a:r>
            <a:br>
              <a:rPr lang="en-US" sz="2400" b="1">
                <a:solidFill>
                  <a:schemeClr val="bg1">
                    <a:alpha val="100000"/>
                  </a:schemeClr>
                </a:solidFill>
                <a:latin typeface="宋体" panose="02010600030101010101" pitchFamily="2" charset="-122"/>
                <a:ea typeface="宋体" panose="02010600030101010101" pitchFamily="2" charset="-122"/>
                <a:cs typeface="宋体" panose="02010600030101010101" pitchFamily="2" charset="-122"/>
                <a:sym typeface="+mn-ea"/>
              </a:rPr>
            </a:br>
            <a:endParaRPr lang="en-US" altLang="en-US" sz="2400" b="1">
              <a:solidFill>
                <a:schemeClr val="bg1">
                  <a:alpha val="100000"/>
                </a:schemeClr>
              </a:solidFill>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circle(in)">
                                      <p:cBhvr>
                                        <p:cTn id="12"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P spid="11" grpId="0" bldLvl="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5"/>
          <p:cNvSpPr txBox="1"/>
          <p:nvPr>
            <p:custDataLst>
              <p:tags r:id="rId1"/>
            </p:custDataLst>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4" name="文本框 3"/>
          <p:cNvSpPr txBox="1"/>
          <p:nvPr>
            <p:custDataLst>
              <p:tags r:id="rId2"/>
            </p:custDataLst>
          </p:nvPr>
        </p:nvSpPr>
        <p:spPr>
          <a:xfrm>
            <a:off x="492760" y="658495"/>
            <a:ext cx="6172835"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三、相位</a:t>
            </a:r>
            <a:endParaRPr lang="zh-CN" altLang="en-US" sz="3200" b="1">
              <a:latin typeface="黑体" panose="02010609060101010101" pitchFamily="49" charset="-122"/>
              <a:ea typeface="黑体" panose="02010609060101010101" pitchFamily="49" charset="-122"/>
            </a:endParaRPr>
          </a:p>
        </p:txBody>
      </p:sp>
      <p:sp>
        <p:nvSpPr>
          <p:cNvPr id="3" name="文本框 2"/>
          <p:cNvSpPr txBox="1"/>
          <p:nvPr>
            <p:custDataLst>
              <p:tags r:id="rId3"/>
            </p:custDataLst>
          </p:nvPr>
        </p:nvSpPr>
        <p:spPr>
          <a:xfrm>
            <a:off x="690880" y="1656080"/>
            <a:ext cx="4467860" cy="553085"/>
          </a:xfrm>
          <a:prstGeom prst="rect">
            <a:avLst/>
          </a:prstGeom>
          <a:noFill/>
        </p:spPr>
        <p:txBody>
          <a:bodyPr wrap="none" rtlCol="0" anchor="t">
            <a:spAutoFit/>
          </a:bodyPr>
          <a:lstStyle/>
          <a:p>
            <a:pPr marL="0" marR="0" lvl="0" indent="0" algn="l" fontAlgn="base">
              <a:lnSpc>
                <a:spcPct val="125000"/>
              </a:lnSpc>
            </a:pPr>
            <a:r>
              <a:rPr lang="en-US" sz="2400" b="1">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rPr>
              <a:t>描述简谐运动的物理量——相位</a:t>
            </a:r>
            <a:endParaRPr lang="en-US" altLang="en-US" sz="2400" b="1">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2" name="文本框 1"/>
          <p:cNvSpPr txBox="1"/>
          <p:nvPr>
            <p:custDataLst>
              <p:tags r:id="rId4"/>
            </p:custDataLst>
          </p:nvPr>
        </p:nvSpPr>
        <p:spPr>
          <a:xfrm>
            <a:off x="1315085" y="2437765"/>
            <a:ext cx="7498080" cy="460375"/>
          </a:xfrm>
          <a:prstGeom prst="rect">
            <a:avLst/>
          </a:prstGeom>
        </p:spPr>
        <p:style>
          <a:lnRef idx="3">
            <a:schemeClr val="lt1"/>
          </a:lnRef>
          <a:fillRef idx="1">
            <a:schemeClr val="accent1"/>
          </a:fillRef>
          <a:effectRef idx="1">
            <a:schemeClr val="accent1"/>
          </a:effectRef>
          <a:fontRef idx="minor">
            <a:schemeClr val="lt1"/>
          </a:fontRef>
        </p:style>
        <p:txBody>
          <a:bodyPr wrap="none" rtlCol="0" anchor="t">
            <a:spAutoFit/>
          </a:bodyPr>
          <a:lstStyle/>
          <a:p>
            <a:r>
              <a:rPr lang="zh-CN" altLang="en-US" sz="2400">
                <a:latin typeface="宋体" panose="02010600030101010101" pitchFamily="2" charset="-122"/>
                <a:ea typeface="宋体" panose="02010600030101010101" pitchFamily="2" charset="-122"/>
                <a:sym typeface="+mn-ea"/>
              </a:rPr>
              <a:t>描述周期性运动的物体在各个时刻所处状态的</a:t>
            </a:r>
            <a:r>
              <a:rPr lang="zh-CN" altLang="en-US" sz="2400" smtClean="0">
                <a:latin typeface="宋体" panose="02010600030101010101" pitchFamily="2" charset="-122"/>
                <a:ea typeface="宋体" panose="02010600030101010101" pitchFamily="2" charset="-122"/>
                <a:sym typeface="+mn-ea"/>
              </a:rPr>
              <a:t>物理量。</a:t>
            </a:r>
            <a:endParaRPr lang="zh-CN" altLang="en-US" sz="2400">
              <a:latin typeface="宋体" panose="02010600030101010101" pitchFamily="2" charset="-122"/>
              <a:ea typeface="宋体" panose="02010600030101010101" pitchFamily="2" charset="-122"/>
            </a:endParaRPr>
          </a:p>
        </p:txBody>
      </p:sp>
      <p:sp>
        <p:nvSpPr>
          <p:cNvPr id="5" name="文本框 4"/>
          <p:cNvSpPr txBox="1"/>
          <p:nvPr>
            <p:custDataLst>
              <p:tags r:id="rId5"/>
            </p:custDataLst>
          </p:nvPr>
        </p:nvSpPr>
        <p:spPr>
          <a:xfrm>
            <a:off x="1315085" y="3057525"/>
            <a:ext cx="7498715" cy="460375"/>
          </a:xfrm>
          <a:prstGeom prst="rect">
            <a:avLst/>
          </a:prstGeom>
        </p:spPr>
        <p:style>
          <a:lnRef idx="3">
            <a:schemeClr val="lt1"/>
          </a:lnRef>
          <a:fillRef idx="1">
            <a:schemeClr val="accent1"/>
          </a:fillRef>
          <a:effectRef idx="1">
            <a:schemeClr val="accent1"/>
          </a:effectRef>
          <a:fontRef idx="minor">
            <a:schemeClr val="lt1"/>
          </a:fontRef>
        </p:style>
        <p:txBody>
          <a:bodyPr wrap="square" rtlCol="0" anchor="t">
            <a:spAutoFit/>
          </a:bodyPr>
          <a:lstStyle/>
          <a:p>
            <a:r>
              <a:rPr lang="zh-CN" altLang="en-US" sz="2400">
                <a:latin typeface="宋体" panose="02010600030101010101" pitchFamily="2" charset="-122"/>
                <a:ea typeface="宋体" panose="02010600030101010101" pitchFamily="2" charset="-122"/>
                <a:cs typeface="宋体" panose="02010600030101010101" pitchFamily="2" charset="-122"/>
                <a:sym typeface="+mn-ea"/>
              </a:rPr>
              <a:t>以</a:t>
            </a:r>
            <a:r>
              <a:rPr lang="en-US" altLang="zh-CN" sz="2400" i="1">
                <a:latin typeface="宋体" panose="02010600030101010101" pitchFamily="2" charset="-122"/>
                <a:ea typeface="宋体" panose="02010600030101010101" pitchFamily="2" charset="-122"/>
                <a:cs typeface="宋体" panose="02010600030101010101" pitchFamily="2" charset="-122"/>
                <a:sym typeface="+mn-ea"/>
              </a:rPr>
              <a:t>x</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代表质点对于平衡位置的位移，</a:t>
            </a:r>
            <a:r>
              <a:rPr lang="en-US" altLang="zh-CN" sz="2400" i="1">
                <a:latin typeface="宋体" panose="02010600030101010101" pitchFamily="2" charset="-122"/>
                <a:ea typeface="宋体" panose="02010600030101010101" pitchFamily="2" charset="-122"/>
                <a:cs typeface="宋体" panose="02010600030101010101" pitchFamily="2" charset="-122"/>
                <a:sym typeface="+mn-ea"/>
              </a:rPr>
              <a:t>t</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代表时间，则：</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8197" name="对象 8196"/>
          <p:cNvGraphicFramePr>
            <a:graphicFrameLocks noChangeAspect="1"/>
          </p:cNvGraphicFramePr>
          <p:nvPr>
            <p:custDataLst>
              <p:tags r:id="rId6"/>
            </p:custDataLst>
          </p:nvPr>
        </p:nvGraphicFramePr>
        <p:xfrm>
          <a:off x="3702685" y="3994785"/>
          <a:ext cx="2540000" cy="519430"/>
        </p:xfrm>
        <a:graphic>
          <a:graphicData uri="http://schemas.openxmlformats.org/presentationml/2006/ole">
            <mc:AlternateContent xmlns:mc="http://schemas.openxmlformats.org/markup-compatibility/2006">
              <mc:Choice xmlns:v="urn:schemas-microsoft-com:vml" Requires="v">
                <p:oleObj spid="_x0000_s1042" name="" r:id="rId7" imgW="1054100" imgH="215900" progId="Equation.3">
                  <p:embed/>
                </p:oleObj>
              </mc:Choice>
              <mc:Fallback>
                <p:oleObj name="" r:id="rId7" imgW="1054100" imgH="215900" progId="Equation.3">
                  <p:embed/>
                  <p:pic>
                    <p:nvPicPr>
                      <p:cNvPr id="0" name="OLE substitute image"/>
                      <p:cNvPicPr/>
                      <p:nvPr/>
                    </p:nvPicPr>
                    <p:blipFill>
                      <a:blip r:embed="rId8">
                        <a:extLst>
                          <a:ext uri="{28A0092B-C50C-407E-A947-70E740481C1C}">
                            <a14:useLocalDpi xmlns:a14="http://schemas.microsoft.com/office/drawing/2010/main" val="0"/>
                          </a:ext>
                        </a:extLst>
                      </a:blip>
                      <a:stretch>
                        <a:fillRect/>
                      </a:stretch>
                    </p:blipFill>
                    <p:spPr>
                      <a:xfrm>
                        <a:off x="3702685" y="3994785"/>
                        <a:ext cx="2540000" cy="519430"/>
                      </a:xfrm>
                      <a:prstGeom prst="rect">
                        <a:avLst/>
                      </a:prstGeom>
                      <a:noFill/>
                      <a:ln>
                        <a:noFill/>
                      </a:ln>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wipe(down)">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nodeType="clickEffect">
                                  <p:stCondLst>
                                    <p:cond delay="0"/>
                                  </p:stCondLst>
                                  <p:childTnLst>
                                    <p:set>
                                      <p:cBhvr>
                                        <p:cTn id="20" dur="1" fill="hold">
                                          <p:stCondLst>
                                            <p:cond delay="0"/>
                                          </p:stCondLst>
                                        </p:cTn>
                                        <p:tgtEl>
                                          <p:spTgt spid="8197"/>
                                        </p:tgtEl>
                                        <p:attrNameLst>
                                          <p:attrName>style.visibility</p:attrName>
                                        </p:attrNameLst>
                                      </p:cBhvr>
                                      <p:to>
                                        <p:strVal val="visible"/>
                                      </p:to>
                                    </p:set>
                                    <p:animEffect transition="in" filter="circle(in)">
                                      <p:cBhvr>
                                        <p:cTn id="21" dur="2000"/>
                                        <p:tgtEl>
                                          <p:spTgt spid="81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bldLvl="0" animBg="1"/>
      <p:bldP spid="5" grpId="0" bldLvl="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5"/>
          <p:cNvSpPr txBox="1"/>
          <p:nvPr>
            <p:custDataLst>
              <p:tags r:id="rId1"/>
            </p:custDataLst>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4" name="文本框 3"/>
          <p:cNvSpPr txBox="1"/>
          <p:nvPr>
            <p:custDataLst>
              <p:tags r:id="rId2"/>
            </p:custDataLst>
          </p:nvPr>
        </p:nvSpPr>
        <p:spPr>
          <a:xfrm>
            <a:off x="492760" y="658495"/>
            <a:ext cx="6172835"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三、相位</a:t>
            </a:r>
            <a:endParaRPr lang="zh-CN" altLang="en-US" sz="3200" b="1">
              <a:latin typeface="黑体" panose="02010609060101010101" pitchFamily="49" charset="-122"/>
              <a:ea typeface="黑体" panose="02010609060101010101" pitchFamily="49" charset="-122"/>
            </a:endParaRPr>
          </a:p>
        </p:txBody>
      </p:sp>
      <p:sp>
        <p:nvSpPr>
          <p:cNvPr id="3" name="文本框 2"/>
          <p:cNvSpPr txBox="1"/>
          <p:nvPr>
            <p:custDataLst>
              <p:tags r:id="rId3"/>
            </p:custDataLst>
          </p:nvPr>
        </p:nvSpPr>
        <p:spPr>
          <a:xfrm>
            <a:off x="584200" y="1502410"/>
            <a:ext cx="2631440" cy="553085"/>
          </a:xfrm>
          <a:prstGeom prst="rect">
            <a:avLst/>
          </a:prstGeom>
          <a:noFill/>
        </p:spPr>
        <p:txBody>
          <a:bodyPr wrap="none" rtlCol="0" anchor="t">
            <a:spAutoFit/>
          </a:bodyPr>
          <a:lstStyle/>
          <a:p>
            <a:pPr marL="0" marR="0" lvl="0" indent="0" algn="l" fontAlgn="base">
              <a:lnSpc>
                <a:spcPct val="125000"/>
              </a:lnSpc>
            </a:pPr>
            <a:r>
              <a:rPr lang="en-US" sz="2400" b="1">
                <a:solidFill>
                  <a:schemeClr val="tx1">
                    <a:alpha val="100000"/>
                  </a:schemeClr>
                </a:solidFill>
                <a:latin typeface="宋体" panose="02010600030101010101" pitchFamily="2" charset="-122"/>
                <a:ea typeface="宋体" panose="02010600030101010101" pitchFamily="2" charset="-122"/>
                <a:sym typeface="+mn-ea"/>
              </a:rPr>
              <a:t>简谐运动的表达式</a:t>
            </a:r>
            <a:endParaRPr lang="en-US" altLang="en-US" sz="2400" b="1">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endParaRPr>
          </a:p>
        </p:txBody>
      </p:sp>
      <p:graphicFrame>
        <p:nvGraphicFramePr>
          <p:cNvPr id="9221" name="Object 2"/>
          <p:cNvGraphicFramePr>
            <a:graphicFrameLocks noChangeAspect="1"/>
          </p:cNvGraphicFramePr>
          <p:nvPr>
            <p:custDataLst>
              <p:tags r:id="rId4"/>
            </p:custDataLst>
          </p:nvPr>
        </p:nvGraphicFramePr>
        <p:xfrm>
          <a:off x="3267075" y="1849120"/>
          <a:ext cx="5545138" cy="1079500"/>
        </p:xfrm>
        <a:graphic>
          <a:graphicData uri="http://schemas.openxmlformats.org/presentationml/2006/ole">
            <mc:AlternateContent xmlns:mc="http://schemas.openxmlformats.org/markup-compatibility/2006">
              <mc:Choice xmlns:v="urn:schemas-microsoft-com:vml" Requires="v">
                <p:oleObj spid="_x0000_s1043" name="" r:id="rId5" imgW="1054735" imgH="203200" progId="Equation.3">
                  <p:embed/>
                </p:oleObj>
              </mc:Choice>
              <mc:Fallback>
                <p:oleObj name="" r:id="rId5" imgW="1054735" imgH="203200" progId="Equation.3">
                  <p:embed/>
                  <p:pic>
                    <p:nvPicPr>
                      <p:cNvPr id="0" name="OLE substitute image"/>
                      <p:cNvPicPr/>
                      <p:nvPr/>
                    </p:nvPicPr>
                    <p:blipFill>
                      <a:blip r:embed="rId6"/>
                      <a:stretch>
                        <a:fillRect/>
                      </a:stretch>
                    </p:blipFill>
                    <p:spPr>
                      <a:xfrm>
                        <a:off x="3267075" y="1849120"/>
                        <a:ext cx="5545138" cy="1079500"/>
                      </a:xfrm>
                      <a:prstGeom prst="rect">
                        <a:avLst/>
                      </a:prstGeom>
                      <a:solidFill>
                        <a:srgbClr val="FFFFCC"/>
                      </a:solidFill>
                      <a:ln w="76200" cap="flat" cmpd="sng">
                        <a:noFill/>
                        <a:prstDash val="solid"/>
                        <a:miter/>
                        <a:headEnd type="none" w="med" len="med"/>
                        <a:tailEnd type="none" w="med" len="med"/>
                      </a:ln>
                    </p:spPr>
                  </p:pic>
                </p:oleObj>
              </mc:Fallback>
            </mc:AlternateContent>
          </a:graphicData>
        </a:graphic>
      </p:graphicFrame>
      <p:sp>
        <p:nvSpPr>
          <p:cNvPr id="30" name="下箭头 29"/>
          <p:cNvSpPr/>
          <p:nvPr>
            <p:custDataLst>
              <p:tags r:id="rId7"/>
            </p:custDataLst>
          </p:nvPr>
        </p:nvSpPr>
        <p:spPr>
          <a:xfrm>
            <a:off x="4833620" y="2821543"/>
            <a:ext cx="252095" cy="841533"/>
          </a:xfrm>
          <a:prstGeom prst="downArrow">
            <a:avLst/>
          </a:prstGeom>
        </p:spPr>
        <p:style>
          <a:lnRef idx="1">
            <a:schemeClr val="accent1"/>
          </a:lnRef>
          <a:fillRef idx="2">
            <a:schemeClr val="accent1"/>
          </a:fillRef>
          <a:effectRef idx="1">
            <a:schemeClr val="accent1"/>
          </a:effectRef>
          <a:fontRef idx="minor">
            <a:schemeClr val="dk1"/>
          </a:fontRef>
        </p:style>
        <p:txBody>
          <a:bodyPr rot="0" vertOverflow="overflow" horzOverflow="overflow" vert="horz" wrap="square" lIns="50800" tIns="50800" rIns="50800" bIns="50800" numCol="1" spcCol="38100" rtlCol="0" anchor="ctr" forceAA="0">
            <a:spAutoFit/>
          </a:bodyPr>
          <a:lstStyle/>
          <a:p>
            <a:pPr marL="0" marR="0" indent="0" algn="ctr" defTabSz="825500" rtl="0" fontAlgn="auto" latinLnBrk="0" hangingPunct="0">
              <a:lnSpc>
                <a:spcPct val="100000"/>
              </a:lnSpc>
              <a:spcBef>
                <a:spcPct val="0"/>
              </a:spcBef>
              <a:spcAft>
                <a:spcPct val="0"/>
              </a:spcAft>
              <a:buClrTx/>
              <a:buSzTx/>
              <a:buFontTx/>
              <a:buNone/>
            </a:pPr>
            <a:endParaRPr kumimoji="0" lang="zh-CN" altLang="en-US" sz="4400" b="0" i="0" u="none" strike="noStrike" cap="none" spc="0" normalizeH="0" baseline="0">
              <a:ln>
                <a:noFill/>
              </a:ln>
              <a:solidFill>
                <a:srgbClr val="F3F1DF"/>
              </a:solidFill>
              <a:effectLst/>
              <a:uFillTx/>
              <a:latin typeface="+mn-lt"/>
              <a:ea typeface="+mn-ea"/>
              <a:cs typeface="+mn-cs"/>
              <a:sym typeface="Helvetica Neue" panose="02000503000000020004"/>
            </a:endParaRPr>
          </a:p>
        </p:txBody>
      </p:sp>
      <p:sp>
        <p:nvSpPr>
          <p:cNvPr id="31" name="下箭头 30"/>
          <p:cNvSpPr/>
          <p:nvPr>
            <p:custDataLst>
              <p:tags r:id="rId8"/>
            </p:custDataLst>
          </p:nvPr>
        </p:nvSpPr>
        <p:spPr>
          <a:xfrm>
            <a:off x="6591935" y="2801858"/>
            <a:ext cx="252095" cy="841533"/>
          </a:xfrm>
          <a:prstGeom prst="downArrow">
            <a:avLst/>
          </a:prstGeom>
        </p:spPr>
        <p:style>
          <a:lnRef idx="1">
            <a:schemeClr val="accent1"/>
          </a:lnRef>
          <a:fillRef idx="2">
            <a:schemeClr val="accent1"/>
          </a:fillRef>
          <a:effectRef idx="1">
            <a:schemeClr val="accent1"/>
          </a:effectRef>
          <a:fontRef idx="minor">
            <a:schemeClr val="dk1"/>
          </a:fontRef>
        </p:style>
        <p:txBody>
          <a:bodyPr rot="0" vertOverflow="overflow" horzOverflow="overflow" vert="horz" wrap="square" lIns="50800" tIns="50800" rIns="50800" bIns="50800" numCol="1" spcCol="38100" rtlCol="0" anchor="ctr" forceAA="0">
            <a:spAutoFit/>
          </a:bodyPr>
          <a:lstStyle/>
          <a:p>
            <a:pPr marL="0" marR="0" indent="0" algn="ctr" defTabSz="825500" rtl="0" fontAlgn="auto" latinLnBrk="0" hangingPunct="0">
              <a:lnSpc>
                <a:spcPct val="100000"/>
              </a:lnSpc>
              <a:spcBef>
                <a:spcPct val="0"/>
              </a:spcBef>
              <a:spcAft>
                <a:spcPct val="0"/>
              </a:spcAft>
              <a:buClrTx/>
              <a:buSzTx/>
              <a:buFontTx/>
              <a:buNone/>
            </a:pPr>
            <a:endParaRPr kumimoji="0" lang="zh-CN" altLang="en-US" sz="4400" b="0" i="0" u="none" strike="noStrike" cap="none" spc="0" normalizeH="0" baseline="0">
              <a:ln>
                <a:noFill/>
              </a:ln>
              <a:solidFill>
                <a:srgbClr val="F3F1DF"/>
              </a:solidFill>
              <a:effectLst/>
              <a:uFillTx/>
              <a:latin typeface="+mn-lt"/>
              <a:ea typeface="+mn-ea"/>
              <a:cs typeface="+mn-cs"/>
              <a:sym typeface="Helvetica Neue" panose="02000503000000020004"/>
            </a:endParaRPr>
          </a:p>
        </p:txBody>
      </p:sp>
      <p:sp>
        <p:nvSpPr>
          <p:cNvPr id="32" name="下箭头 31"/>
          <p:cNvSpPr/>
          <p:nvPr>
            <p:custDataLst>
              <p:tags r:id="rId9"/>
            </p:custDataLst>
          </p:nvPr>
        </p:nvSpPr>
        <p:spPr>
          <a:xfrm>
            <a:off x="7903845" y="2794318"/>
            <a:ext cx="251460" cy="841374"/>
          </a:xfrm>
          <a:prstGeom prst="downArrow">
            <a:avLst/>
          </a:prstGeom>
        </p:spPr>
        <p:style>
          <a:lnRef idx="1">
            <a:schemeClr val="accent1"/>
          </a:lnRef>
          <a:fillRef idx="2">
            <a:schemeClr val="accent1"/>
          </a:fillRef>
          <a:effectRef idx="1">
            <a:schemeClr val="accent1"/>
          </a:effectRef>
          <a:fontRef idx="minor">
            <a:schemeClr val="dk1"/>
          </a:fontRef>
        </p:style>
        <p:txBody>
          <a:bodyPr rot="0" vertOverflow="overflow" horzOverflow="overflow" vert="horz" wrap="square" lIns="50800" tIns="50800" rIns="50800" bIns="50800" numCol="1" spcCol="38100" rtlCol="0" anchor="ctr" forceAA="0">
            <a:spAutoFit/>
          </a:bodyPr>
          <a:lstStyle/>
          <a:p>
            <a:pPr marL="0" marR="0" indent="0" algn="ctr" defTabSz="825500" rtl="0" fontAlgn="auto" latinLnBrk="0" hangingPunct="0">
              <a:lnSpc>
                <a:spcPct val="100000"/>
              </a:lnSpc>
              <a:spcBef>
                <a:spcPct val="0"/>
              </a:spcBef>
              <a:spcAft>
                <a:spcPct val="0"/>
              </a:spcAft>
              <a:buClrTx/>
              <a:buSzTx/>
              <a:buFontTx/>
              <a:buNone/>
            </a:pPr>
            <a:endParaRPr kumimoji="0" lang="zh-CN" altLang="en-US" sz="4400" b="0" i="0" u="none" strike="noStrike" cap="none" spc="0" normalizeH="0" baseline="0">
              <a:ln>
                <a:noFill/>
              </a:ln>
              <a:solidFill>
                <a:srgbClr val="F3F1DF"/>
              </a:solidFill>
              <a:effectLst/>
              <a:uFillTx/>
              <a:latin typeface="+mn-lt"/>
              <a:ea typeface="+mn-ea"/>
              <a:cs typeface="+mn-cs"/>
              <a:sym typeface="Helvetica Neue" panose="02000503000000020004"/>
            </a:endParaRPr>
          </a:p>
        </p:txBody>
      </p:sp>
      <p:sp>
        <p:nvSpPr>
          <p:cNvPr id="33" name="文本框 32"/>
          <p:cNvSpPr txBox="1"/>
          <p:nvPr>
            <p:custDataLst>
              <p:tags r:id="rId10"/>
            </p:custDataLst>
          </p:nvPr>
        </p:nvSpPr>
        <p:spPr>
          <a:xfrm>
            <a:off x="4480560" y="3735071"/>
            <a:ext cx="812800" cy="532130"/>
          </a:xfrm>
          <a:prstGeom prst="rect">
            <a:avLst/>
          </a:prstGeom>
        </p:spPr>
        <p:style>
          <a:lnRef idx="1">
            <a:schemeClr val="accent1"/>
          </a:lnRef>
          <a:fillRef idx="2">
            <a:schemeClr val="accent1"/>
          </a:fillRef>
          <a:effectRef idx="1">
            <a:schemeClr val="accent1"/>
          </a:effectRef>
          <a:fontRef idx="minor">
            <a:schemeClr val="dk1"/>
          </a:fontRef>
        </p:style>
        <p:txBody>
          <a:bodyPr rot="0" vertOverflow="overflow" horzOverflow="overflow" vert="horz" wrap="none" lIns="50800" tIns="50800" rIns="50800" bIns="50800" numCol="1" spcCol="38100" rtlCol="0" anchor="ctr" forceAA="0">
            <a:spAutoFit/>
          </a:bodyPr>
          <a:lstStyle/>
          <a:p>
            <a:pPr marL="0" marR="0" indent="0" algn="ctr" defTabSz="825500" rtl="0" fontAlgn="auto" latinLnBrk="0" hangingPunct="0">
              <a:lnSpc>
                <a:spcPct val="100000"/>
              </a:lnSpc>
              <a:spcBef>
                <a:spcPct val="0"/>
              </a:spcBef>
              <a:spcAft>
                <a:spcPct val="0"/>
              </a:spcAft>
              <a:buClrTx/>
              <a:buSzTx/>
              <a:buFontTx/>
              <a:buNone/>
            </a:pPr>
            <a:r>
              <a:rPr kumimoji="0" lang="zh-CN" altLang="en-US" sz="2800" b="0" i="0" u="none" strike="noStrike" cap="none" spc="0" normalizeH="0" baseline="0">
                <a:ln>
                  <a:noFill/>
                </a:ln>
                <a:solidFill>
                  <a:srgbClr val="0000FF"/>
                </a:solidFill>
                <a:effectLst/>
                <a:uFillTx/>
                <a:latin typeface="宋体" panose="02010600030101010101" pitchFamily="2" charset="-122"/>
                <a:ea typeface="宋体" panose="02010600030101010101" pitchFamily="2" charset="-122"/>
                <a:sym typeface="Hoefler Text"/>
              </a:rPr>
              <a:t>振幅</a:t>
            </a:r>
            <a:endParaRPr kumimoji="0" lang="zh-CN" altLang="en-US" sz="2800" b="0" i="0" u="none" strike="noStrike" cap="none" spc="0" normalizeH="0" baseline="0">
              <a:ln>
                <a:noFill/>
              </a:ln>
              <a:solidFill>
                <a:srgbClr val="0000FF"/>
              </a:solidFill>
              <a:effectLst/>
              <a:uFillTx/>
              <a:latin typeface="宋体" panose="02010600030101010101" pitchFamily="2" charset="-122"/>
              <a:ea typeface="宋体" panose="02010600030101010101" pitchFamily="2" charset="-122"/>
              <a:sym typeface="Hoefler Text"/>
            </a:endParaRPr>
          </a:p>
        </p:txBody>
      </p:sp>
      <p:sp>
        <p:nvSpPr>
          <p:cNvPr id="34" name="文本框 33"/>
          <p:cNvSpPr txBox="1"/>
          <p:nvPr>
            <p:custDataLst>
              <p:tags r:id="rId11"/>
            </p:custDataLst>
          </p:nvPr>
        </p:nvSpPr>
        <p:spPr>
          <a:xfrm>
            <a:off x="5697855" y="3728086"/>
            <a:ext cx="1168400" cy="532130"/>
          </a:xfrm>
          <a:prstGeom prst="rect">
            <a:avLst/>
          </a:prstGeom>
        </p:spPr>
        <p:style>
          <a:lnRef idx="1">
            <a:schemeClr val="accent1"/>
          </a:lnRef>
          <a:fillRef idx="2">
            <a:schemeClr val="accent1"/>
          </a:fillRef>
          <a:effectRef idx="1">
            <a:schemeClr val="accent1"/>
          </a:effectRef>
          <a:fontRef idx="minor">
            <a:schemeClr val="dk1"/>
          </a:fontRef>
        </p:style>
        <p:txBody>
          <a:bodyPr rot="0" vertOverflow="overflow" horzOverflow="overflow" vert="horz" wrap="none" lIns="50800" tIns="50800" rIns="50800" bIns="50800" numCol="1" spcCol="38100" rtlCol="0" anchor="ctr" forceAA="0">
            <a:spAutoFit/>
          </a:bodyPr>
          <a:lstStyle/>
          <a:p>
            <a:pPr marL="0" marR="0" indent="0" algn="ctr" defTabSz="825500" rtl="0" fontAlgn="auto" latinLnBrk="0" hangingPunct="0">
              <a:lnSpc>
                <a:spcPct val="100000"/>
              </a:lnSpc>
              <a:spcBef>
                <a:spcPct val="0"/>
              </a:spcBef>
              <a:spcAft>
                <a:spcPct val="0"/>
              </a:spcAft>
              <a:buClrTx/>
              <a:buSzTx/>
              <a:buFontTx/>
              <a:buNone/>
            </a:pPr>
            <a:r>
              <a:rPr kumimoji="0" lang="zh-CN" altLang="en-US" sz="2800" b="0" i="0" u="none" strike="noStrike" cap="none" spc="0" normalizeH="0" baseline="0">
                <a:ln>
                  <a:noFill/>
                </a:ln>
                <a:solidFill>
                  <a:srgbClr val="0000FF"/>
                </a:solidFill>
                <a:effectLst/>
                <a:uFillTx/>
                <a:latin typeface="宋体" panose="02010600030101010101" pitchFamily="2" charset="-122"/>
                <a:ea typeface="宋体" panose="02010600030101010101" pitchFamily="2" charset="-122"/>
                <a:sym typeface="Hoefler Text"/>
              </a:rPr>
              <a:t>圆频率</a:t>
            </a:r>
            <a:endParaRPr kumimoji="0" lang="zh-CN" altLang="en-US" sz="2800" b="0" i="0" u="none" strike="noStrike" cap="none" spc="0" normalizeH="0" baseline="0">
              <a:ln>
                <a:noFill/>
              </a:ln>
              <a:solidFill>
                <a:srgbClr val="0000FF"/>
              </a:solidFill>
              <a:effectLst/>
              <a:uFillTx/>
              <a:latin typeface="宋体" panose="02010600030101010101" pitchFamily="2" charset="-122"/>
              <a:ea typeface="宋体" panose="02010600030101010101" pitchFamily="2" charset="-122"/>
              <a:sym typeface="Hoefler Text"/>
            </a:endParaRPr>
          </a:p>
        </p:txBody>
      </p:sp>
      <p:sp>
        <p:nvSpPr>
          <p:cNvPr id="35" name="文本框 34"/>
          <p:cNvSpPr txBox="1"/>
          <p:nvPr>
            <p:custDataLst>
              <p:tags r:id="rId12"/>
            </p:custDataLst>
          </p:nvPr>
        </p:nvSpPr>
        <p:spPr>
          <a:xfrm>
            <a:off x="7770495" y="3750946"/>
            <a:ext cx="1168400" cy="532130"/>
          </a:xfrm>
          <a:prstGeom prst="rect">
            <a:avLst/>
          </a:prstGeom>
        </p:spPr>
        <p:style>
          <a:lnRef idx="1">
            <a:schemeClr val="accent1"/>
          </a:lnRef>
          <a:fillRef idx="2">
            <a:schemeClr val="accent1"/>
          </a:fillRef>
          <a:effectRef idx="1">
            <a:schemeClr val="accent1"/>
          </a:effectRef>
          <a:fontRef idx="minor">
            <a:schemeClr val="dk1"/>
          </a:fontRef>
        </p:style>
        <p:txBody>
          <a:bodyPr rot="0" vertOverflow="overflow" horzOverflow="overflow" vert="horz" wrap="none" lIns="50800" tIns="50800" rIns="50800" bIns="50800" numCol="1" spcCol="38100" rtlCol="0" anchor="ctr" forceAA="0">
            <a:spAutoFit/>
          </a:bodyPr>
          <a:lstStyle/>
          <a:p>
            <a:pPr marL="0" marR="0" indent="0" algn="ctr" defTabSz="825500" rtl="0" fontAlgn="auto" latinLnBrk="0" hangingPunct="0">
              <a:lnSpc>
                <a:spcPct val="100000"/>
              </a:lnSpc>
              <a:spcBef>
                <a:spcPct val="0"/>
              </a:spcBef>
              <a:spcAft>
                <a:spcPct val="0"/>
              </a:spcAft>
              <a:buClrTx/>
              <a:buSzTx/>
              <a:buFontTx/>
              <a:buNone/>
            </a:pPr>
            <a:r>
              <a:rPr kumimoji="0" lang="zh-CN" altLang="en-US" sz="2800" b="0" i="0" u="none" strike="noStrike" cap="none" spc="0" normalizeH="0" baseline="0">
                <a:ln>
                  <a:noFill/>
                </a:ln>
                <a:solidFill>
                  <a:srgbClr val="0000FF"/>
                </a:solidFill>
                <a:effectLst/>
                <a:uFillTx/>
                <a:latin typeface="宋体" panose="02010600030101010101" pitchFamily="2" charset="-122"/>
                <a:ea typeface="宋体" panose="02010600030101010101" pitchFamily="2" charset="-122"/>
                <a:sym typeface="Hoefler Text"/>
              </a:rPr>
              <a:t>初相位</a:t>
            </a:r>
            <a:endParaRPr kumimoji="0" lang="zh-CN" altLang="en-US" sz="2800" b="0" i="0" u="none" strike="noStrike" cap="none" spc="0" normalizeH="0" baseline="0">
              <a:ln>
                <a:noFill/>
              </a:ln>
              <a:solidFill>
                <a:srgbClr val="0000FF"/>
              </a:solidFill>
              <a:effectLst/>
              <a:uFillTx/>
              <a:latin typeface="宋体" panose="02010600030101010101" pitchFamily="2" charset="-122"/>
              <a:ea typeface="宋体" panose="02010600030101010101" pitchFamily="2" charset="-122"/>
              <a:sym typeface="Hoefler Text"/>
            </a:endParaRPr>
          </a:p>
        </p:txBody>
      </p:sp>
      <p:sp>
        <p:nvSpPr>
          <p:cNvPr id="36" name="文本框 35"/>
          <p:cNvSpPr txBox="1"/>
          <p:nvPr>
            <p:custDataLst>
              <p:tags r:id="rId13"/>
            </p:custDataLst>
          </p:nvPr>
        </p:nvSpPr>
        <p:spPr>
          <a:xfrm>
            <a:off x="7190105" y="4467861"/>
            <a:ext cx="812800" cy="532130"/>
          </a:xfrm>
          <a:prstGeom prst="rect">
            <a:avLst/>
          </a:prstGeom>
        </p:spPr>
        <p:style>
          <a:lnRef idx="1">
            <a:schemeClr val="accent1"/>
          </a:lnRef>
          <a:fillRef idx="2">
            <a:schemeClr val="accent1"/>
          </a:fillRef>
          <a:effectRef idx="1">
            <a:schemeClr val="accent1"/>
          </a:effectRef>
          <a:fontRef idx="minor">
            <a:schemeClr val="dk1"/>
          </a:fontRef>
        </p:style>
        <p:txBody>
          <a:bodyPr rot="0" vertOverflow="overflow" horzOverflow="overflow" vert="horz" wrap="none" lIns="50800" tIns="50800" rIns="50800" bIns="50800" numCol="1" spcCol="38100" rtlCol="0" anchor="ctr" forceAA="0">
            <a:spAutoFit/>
          </a:bodyPr>
          <a:lstStyle/>
          <a:p>
            <a:pPr marL="0" marR="0" indent="0" algn="ctr" defTabSz="825500" rtl="0" fontAlgn="auto" latinLnBrk="0" hangingPunct="0">
              <a:lnSpc>
                <a:spcPct val="100000"/>
              </a:lnSpc>
              <a:spcBef>
                <a:spcPct val="0"/>
              </a:spcBef>
              <a:spcAft>
                <a:spcPct val="0"/>
              </a:spcAft>
              <a:buClrTx/>
              <a:buSzTx/>
              <a:buFontTx/>
              <a:buNone/>
            </a:pPr>
            <a:r>
              <a:rPr kumimoji="0" lang="zh-CN" altLang="en-US" sz="2800" b="0" i="0" u="none" strike="noStrike" cap="none" spc="0" normalizeH="0" baseline="0">
                <a:ln>
                  <a:noFill/>
                </a:ln>
                <a:solidFill>
                  <a:srgbClr val="0000FF"/>
                </a:solidFill>
                <a:effectLst/>
                <a:uFillTx/>
                <a:latin typeface="宋体" panose="02010600030101010101" pitchFamily="2" charset="-122"/>
                <a:ea typeface="宋体" panose="02010600030101010101" pitchFamily="2" charset="-122"/>
                <a:sym typeface="Hoefler Text"/>
              </a:rPr>
              <a:t>相位</a:t>
            </a:r>
            <a:endParaRPr kumimoji="0" lang="zh-CN" altLang="en-US" sz="2800" b="0" i="0" u="none" strike="noStrike" cap="none" spc="0" normalizeH="0" baseline="0">
              <a:ln>
                <a:noFill/>
              </a:ln>
              <a:solidFill>
                <a:srgbClr val="0000FF"/>
              </a:solidFill>
              <a:effectLst/>
              <a:uFillTx/>
              <a:latin typeface="宋体" panose="02010600030101010101" pitchFamily="2" charset="-122"/>
              <a:ea typeface="宋体" panose="02010600030101010101" pitchFamily="2" charset="-122"/>
              <a:sym typeface="Hoefler Text"/>
            </a:endParaRPr>
          </a:p>
        </p:txBody>
      </p:sp>
      <p:cxnSp>
        <p:nvCxnSpPr>
          <p:cNvPr id="37" name="直接连接符 36"/>
          <p:cNvCxnSpPr/>
          <p:nvPr>
            <p:custDataLst>
              <p:tags r:id="rId14"/>
            </p:custDataLst>
          </p:nvPr>
        </p:nvCxnSpPr>
        <p:spPr>
          <a:xfrm>
            <a:off x="5445760" y="4283075"/>
            <a:ext cx="1625600" cy="0"/>
          </a:xfrm>
          <a:prstGeom prst="line">
            <a:avLst/>
          </a:prstGeom>
        </p:spPr>
        <p:style>
          <a:lnRef idx="1">
            <a:schemeClr val="accent1"/>
          </a:lnRef>
          <a:fillRef idx="2">
            <a:schemeClr val="accent1"/>
          </a:fillRef>
          <a:effectRef idx="1">
            <a:schemeClr val="accent1"/>
          </a:effectRef>
          <a:fontRef idx="minor">
            <a:schemeClr val="dk1"/>
          </a:fontRef>
        </p:style>
      </p:cxnSp>
      <p:grpSp>
        <p:nvGrpSpPr>
          <p:cNvPr id="39" name="组合 38"/>
          <p:cNvGrpSpPr/>
          <p:nvPr>
            <p:custDataLst>
              <p:tags r:id="rId15"/>
            </p:custDataLst>
          </p:nvPr>
        </p:nvGrpSpPr>
        <p:grpSpPr>
          <a:xfrm>
            <a:off x="6431915" y="2786380"/>
            <a:ext cx="1917065" cy="1267460"/>
            <a:chOff x="10063" y="4762"/>
            <a:chExt cx="3019" cy="1996"/>
          </a:xfrm>
        </p:grpSpPr>
        <p:cxnSp>
          <p:nvCxnSpPr>
            <p:cNvPr id="40" name="直接连接符 39"/>
            <p:cNvCxnSpPr/>
            <p:nvPr>
              <p:custDataLst>
                <p:tags r:id="rId16"/>
              </p:custDataLst>
            </p:nvPr>
          </p:nvCxnSpPr>
          <p:spPr>
            <a:xfrm>
              <a:off x="10063" y="4762"/>
              <a:ext cx="3019" cy="0"/>
            </a:xfrm>
            <a:prstGeom prst="line">
              <a:avLst/>
            </a:prstGeom>
          </p:spPr>
          <p:style>
            <a:lnRef idx="1">
              <a:schemeClr val="accent1"/>
            </a:lnRef>
            <a:fillRef idx="2">
              <a:schemeClr val="accent1"/>
            </a:fillRef>
            <a:effectRef idx="1">
              <a:schemeClr val="accent1"/>
            </a:effectRef>
            <a:fontRef idx="minor">
              <a:schemeClr val="dk1"/>
            </a:fontRef>
          </p:style>
        </p:cxnSp>
        <p:sp>
          <p:nvSpPr>
            <p:cNvPr id="41" name="上下箭头 40"/>
            <p:cNvSpPr/>
            <p:nvPr>
              <p:custDataLst>
                <p:tags r:id="rId17"/>
              </p:custDataLst>
            </p:nvPr>
          </p:nvSpPr>
          <p:spPr>
            <a:xfrm>
              <a:off x="11335" y="5294"/>
              <a:ext cx="476" cy="1464"/>
            </a:xfrm>
            <a:prstGeom prst="upDownArrow">
              <a:avLst/>
            </a:prstGeom>
          </p:spPr>
          <p:style>
            <a:lnRef idx="1">
              <a:schemeClr val="accent1"/>
            </a:lnRef>
            <a:fillRef idx="2">
              <a:schemeClr val="accent1"/>
            </a:fillRef>
            <a:effectRef idx="1">
              <a:schemeClr val="accent1"/>
            </a:effectRef>
            <a:fontRef idx="minor">
              <a:schemeClr val="dk1"/>
            </a:fontRef>
          </p:style>
          <p:txBody>
            <a:bodyPr rot="0" vertOverflow="overflow" horzOverflow="overflow" vert="horz" wrap="square" lIns="50800" tIns="50800" rIns="50800" bIns="50800" numCol="1" spcCol="38100" rtlCol="0" anchor="ctr" forceAA="0">
              <a:spAutoFit/>
            </a:bodyPr>
            <a:lstStyle/>
            <a:p>
              <a:pPr marL="0" marR="0" indent="0" algn="ctr" defTabSz="825500" rtl="0" fontAlgn="auto" latinLnBrk="0" hangingPunct="0">
                <a:lnSpc>
                  <a:spcPct val="100000"/>
                </a:lnSpc>
                <a:spcBef>
                  <a:spcPct val="0"/>
                </a:spcBef>
                <a:spcAft>
                  <a:spcPct val="0"/>
                </a:spcAft>
                <a:buClrTx/>
                <a:buSzTx/>
                <a:buFontTx/>
                <a:buNone/>
              </a:pPr>
              <a:endParaRPr kumimoji="0" lang="zh-CN" altLang="en-US" sz="4400" b="0" i="0" u="none" strike="noStrike" cap="none" spc="0" normalizeH="0" baseline="0">
                <a:ln>
                  <a:noFill/>
                </a:ln>
                <a:solidFill>
                  <a:srgbClr val="F3F1DF"/>
                </a:solidFill>
                <a:effectLst/>
                <a:uFillTx/>
                <a:latin typeface="+mn-lt"/>
                <a:ea typeface="+mn-ea"/>
                <a:cs typeface="+mn-cs"/>
                <a:sym typeface="Helvetica Neue" panose="02000503000000020004"/>
              </a:endParaRPr>
            </a:p>
          </p:txBody>
        </p:sp>
      </p:grpSp>
      <p:sp>
        <p:nvSpPr>
          <p:cNvPr id="42" name="下箭头 41"/>
          <p:cNvSpPr/>
          <p:nvPr>
            <p:custDataLst>
              <p:tags r:id="rId18"/>
            </p:custDataLst>
          </p:nvPr>
        </p:nvSpPr>
        <p:spPr>
          <a:xfrm>
            <a:off x="6002020" y="4025742"/>
            <a:ext cx="429895" cy="866457"/>
          </a:xfrm>
          <a:prstGeom prst="downArrow">
            <a:avLst/>
          </a:prstGeom>
        </p:spPr>
        <p:style>
          <a:lnRef idx="1">
            <a:schemeClr val="accent1"/>
          </a:lnRef>
          <a:fillRef idx="2">
            <a:schemeClr val="accent1"/>
          </a:fillRef>
          <a:effectRef idx="1">
            <a:schemeClr val="accent1"/>
          </a:effectRef>
          <a:fontRef idx="minor">
            <a:schemeClr val="dk1"/>
          </a:fontRef>
        </p:style>
        <p:txBody>
          <a:bodyPr rot="0" vertOverflow="overflow" horzOverflow="overflow" vert="horz" wrap="square" lIns="50800" tIns="50800" rIns="50800" bIns="50800" numCol="1" spcCol="38100" rtlCol="0" anchor="ctr" forceAA="0">
            <a:spAutoFit/>
          </a:bodyPr>
          <a:lstStyle/>
          <a:p>
            <a:pPr marL="0" marR="0" indent="0" algn="ctr" defTabSz="825500" rtl="0" fontAlgn="auto" latinLnBrk="0" hangingPunct="0">
              <a:lnSpc>
                <a:spcPct val="100000"/>
              </a:lnSpc>
              <a:spcBef>
                <a:spcPct val="0"/>
              </a:spcBef>
              <a:spcAft>
                <a:spcPct val="0"/>
              </a:spcAft>
              <a:buClrTx/>
              <a:buSzTx/>
              <a:buFontTx/>
              <a:buNone/>
            </a:pPr>
            <a:endParaRPr kumimoji="0" lang="zh-CN" altLang="en-US" sz="4400" b="0" i="0" u="none" strike="noStrike" cap="none" spc="0" normalizeH="0" baseline="0">
              <a:ln>
                <a:noFill/>
              </a:ln>
              <a:solidFill>
                <a:srgbClr val="F3F1DF"/>
              </a:solidFill>
              <a:effectLst/>
              <a:uFillTx/>
              <a:latin typeface="+mn-lt"/>
              <a:ea typeface="+mn-ea"/>
              <a:cs typeface="+mn-cs"/>
              <a:sym typeface="Helvetica Neue" panose="02000503000000020004"/>
            </a:endParaRPr>
          </a:p>
        </p:txBody>
      </p:sp>
      <p:graphicFrame>
        <p:nvGraphicFramePr>
          <p:cNvPr id="9225" name="对象 9224"/>
          <p:cNvGraphicFramePr>
            <a:graphicFrameLocks noChangeAspect="1"/>
          </p:cNvGraphicFramePr>
          <p:nvPr>
            <p:custDataLst>
              <p:tags r:id="rId19"/>
            </p:custDataLst>
          </p:nvPr>
        </p:nvGraphicFramePr>
        <p:xfrm>
          <a:off x="492760" y="5629910"/>
          <a:ext cx="5467985" cy="974090"/>
        </p:xfrm>
        <a:graphic>
          <a:graphicData uri="http://schemas.openxmlformats.org/presentationml/2006/ole">
            <mc:AlternateContent xmlns:mc="http://schemas.openxmlformats.org/markup-compatibility/2006">
              <mc:Choice xmlns:v="urn:schemas-microsoft-com:vml" Requires="v">
                <p:oleObj spid="_x0000_s1044" name="" r:id="rId20" imgW="2209800" imgH="393700" progId="Equation.3">
                  <p:embed/>
                </p:oleObj>
              </mc:Choice>
              <mc:Fallback>
                <p:oleObj name="" r:id="rId20" imgW="2209800" imgH="393700" progId="Equation.3">
                  <p:embed/>
                  <p:pic>
                    <p:nvPicPr>
                      <p:cNvPr id="0" name="OLE substitute image"/>
                      <p:cNvPicPr/>
                      <p:nvPr/>
                    </p:nvPicPr>
                    <p:blipFill>
                      <a:blip r:embed="rId21">
                        <a:extLst>
                          <a:ext uri="{28A0092B-C50C-407E-A947-70E740481C1C}">
                            <a14:useLocalDpi xmlns:a14="http://schemas.microsoft.com/office/drawing/2010/main" val="0"/>
                          </a:ext>
                        </a:extLst>
                      </a:blip>
                      <a:stretch>
                        <a:fillRect/>
                      </a:stretch>
                    </p:blipFill>
                    <p:spPr>
                      <a:xfrm>
                        <a:off x="492760" y="5629910"/>
                        <a:ext cx="5467985" cy="974090"/>
                      </a:xfrm>
                      <a:prstGeom prst="rect">
                        <a:avLst/>
                      </a:prstGeom>
                      <a:noFill/>
                      <a:ln>
                        <a:noFill/>
                      </a:ln>
                    </p:spPr>
                  </p:pic>
                </p:oleObj>
              </mc:Fallback>
            </mc:AlternateContent>
          </a:graphicData>
        </a:graphic>
      </p:graphicFrame>
      <p:graphicFrame>
        <p:nvGraphicFramePr>
          <p:cNvPr id="2" name="对象 1">
            <a:hlinkClick r:id="" action="ppaction://ole?verb="/>
          </p:cNvPr>
          <p:cNvGraphicFramePr>
            <a:graphicFrameLocks noChangeAspect="1"/>
          </p:cNvGraphicFramePr>
          <p:nvPr>
            <p:custDataLst>
              <p:tags r:id="rId22"/>
            </p:custDataLst>
          </p:nvPr>
        </p:nvGraphicFramePr>
        <p:xfrm>
          <a:off x="4833620" y="4634865"/>
          <a:ext cx="2221865" cy="984250"/>
        </p:xfrm>
        <a:graphic>
          <a:graphicData uri="http://schemas.openxmlformats.org/presentationml/2006/ole">
            <mc:AlternateContent xmlns:mc="http://schemas.openxmlformats.org/markup-compatibility/2006">
              <mc:Choice xmlns:v="urn:schemas-microsoft-com:vml" Requires="v">
                <p:oleObj spid="_x0000_s1045" name="" r:id="rId23" imgW="889000" imgH="393700" progId="Equation.KSEE3">
                  <p:embed/>
                </p:oleObj>
              </mc:Choice>
              <mc:Fallback>
                <p:oleObj name="" r:id="rId23" imgW="889000" imgH="393700" progId="Equation.KSEE3">
                  <p:embed/>
                  <p:pic>
                    <p:nvPicPr>
                      <p:cNvPr id="0" name="OLE substitute image"/>
                      <p:cNvPicPr/>
                      <p:nvPr/>
                    </p:nvPicPr>
                    <p:blipFill>
                      <a:blip r:embed="rId24"/>
                      <a:stretch>
                        <a:fillRect/>
                      </a:stretch>
                    </p:blipFill>
                    <p:spPr>
                      <a:xfrm>
                        <a:off x="4833620" y="4634865"/>
                        <a:ext cx="2221865" cy="984250"/>
                      </a:xfrm>
                      <a:prstGeom prst="rect">
                        <a:avLst/>
                      </a:prstGeom>
                    </p:spPr>
                  </p:pic>
                </p:oleObj>
              </mc:Fallback>
            </mc:AlternateContent>
          </a:graphicData>
        </a:graphic>
      </p:graphicFrame>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5"/>
          <p:cNvSpPr txBox="1"/>
          <p:nvPr>
            <p:custDataLst>
              <p:tags r:id="rId1"/>
            </p:custDataLst>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 name="文本框 2"/>
          <p:cNvSpPr txBox="1"/>
          <p:nvPr>
            <p:custDataLst>
              <p:tags r:id="rId2"/>
            </p:custDataLst>
          </p:nvPr>
        </p:nvSpPr>
        <p:spPr>
          <a:xfrm>
            <a:off x="492760" y="658495"/>
            <a:ext cx="6172835"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三、相位</a:t>
            </a:r>
            <a:endParaRPr lang="zh-CN" altLang="en-US" sz="3200" b="1">
              <a:latin typeface="黑体" panose="02010609060101010101" pitchFamily="49" charset="-122"/>
              <a:ea typeface="黑体" panose="02010609060101010101" pitchFamily="49" charset="-122"/>
            </a:endParaRPr>
          </a:p>
        </p:txBody>
      </p:sp>
      <p:graphicFrame>
        <p:nvGraphicFramePr>
          <p:cNvPr id="10243" name="对象 10242"/>
          <p:cNvGraphicFramePr>
            <a:graphicFrameLocks noGrp="1" noChangeAspect="1"/>
          </p:cNvGraphicFramePr>
          <p:nvPr>
            <p:custDataLst>
              <p:tags r:id="rId3"/>
            </p:custDataLst>
          </p:nvPr>
        </p:nvGraphicFramePr>
        <p:xfrm>
          <a:off x="3527172" y="1733588"/>
          <a:ext cx="4550420" cy="560579"/>
        </p:xfrm>
        <a:graphic>
          <a:graphicData uri="http://schemas.openxmlformats.org/presentationml/2006/ole">
            <mc:AlternateContent xmlns:mc="http://schemas.openxmlformats.org/markup-compatibility/2006">
              <mc:Choice xmlns:v="urn:schemas-microsoft-com:vml" Requires="v">
                <p:oleObj spid="_x0000_s1046" name="公式" r:id="rId4" imgW="1751330" imgH="215900" progId="Equation.3">
                  <p:embed/>
                </p:oleObj>
              </mc:Choice>
              <mc:Fallback>
                <p:oleObj name="公式" r:id="rId4" imgW="1751330" imgH="215900" progId="Equation.3">
                  <p:embed/>
                  <p:pic>
                    <p:nvPicPr>
                      <p:cNvPr id="0" name="OLE substitute image"/>
                      <p:cNvPicPr/>
                      <p:nvPr/>
                    </p:nvPicPr>
                    <p:blipFill>
                      <a:blip r:embed="rId5">
                        <a:extLst>
                          <a:ext uri="{28A0092B-C50C-407E-A947-70E740481C1C}">
                            <a14:useLocalDpi xmlns:a14="http://schemas.microsoft.com/office/drawing/2010/main" val="0"/>
                          </a:ext>
                        </a:extLst>
                      </a:blip>
                      <a:stretch>
                        <a:fillRect/>
                      </a:stretch>
                    </p:blipFill>
                    <p:spPr>
                      <a:xfrm>
                        <a:off x="3527172" y="1733588"/>
                        <a:ext cx="4550420" cy="560579"/>
                      </a:xfrm>
                      <a:prstGeom prst="rect">
                        <a:avLst/>
                      </a:prstGeom>
                      <a:noFill/>
                      <a:ln>
                        <a:noFill/>
                      </a:ln>
                    </p:spPr>
                  </p:pic>
                </p:oleObj>
              </mc:Fallback>
            </mc:AlternateContent>
          </a:graphicData>
        </a:graphic>
      </p:graphicFrame>
      <p:sp>
        <p:nvSpPr>
          <p:cNvPr id="5" name="文本框 4"/>
          <p:cNvSpPr txBox="1"/>
          <p:nvPr>
            <p:custDataLst>
              <p:tags r:id="rId6"/>
            </p:custDataLst>
          </p:nvPr>
        </p:nvSpPr>
        <p:spPr>
          <a:xfrm>
            <a:off x="1032510" y="2701925"/>
            <a:ext cx="9958070" cy="64516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nchor="t">
            <a:spAutoFit/>
          </a:bodyPr>
          <a:lstStyle/>
          <a:p>
            <a:pPr fontAlgn="auto">
              <a:lnSpc>
                <a:spcPct val="150000"/>
              </a:lnSpc>
              <a:spcBef>
                <a:spcPct val="0"/>
              </a:spcBef>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同相：</a:t>
            </a:r>
            <a:r>
              <a:rPr lang="zh-CN" altLang="en-US" sz="2400" b="1">
                <a:latin typeface="宋体" panose="02010600030101010101" pitchFamily="2" charset="-122"/>
                <a:ea typeface="宋体" panose="02010600030101010101" pitchFamily="2" charset="-122"/>
                <a:cs typeface="宋体" panose="02010600030101010101" pitchFamily="2" charset="-122"/>
                <a:sym typeface="+mn-ea"/>
              </a:rPr>
              <a:t>频率相同、初相相同</a:t>
            </a:r>
            <a:r>
              <a:rPr lang="en-US" altLang="zh-CN" sz="2400" b="1">
                <a:latin typeface="宋体" panose="02010600030101010101" pitchFamily="2" charset="-122"/>
                <a:ea typeface="宋体" panose="02010600030101010101" pitchFamily="2" charset="-122"/>
                <a:cs typeface="宋体" panose="02010600030101010101" pitchFamily="2" charset="-122"/>
                <a:sym typeface="+mn-ea"/>
              </a:rPr>
              <a:t>(</a:t>
            </a:r>
            <a:r>
              <a:rPr lang="zh-CN" altLang="en-US" sz="2400" b="1">
                <a:latin typeface="宋体" panose="02010600030101010101" pitchFamily="2" charset="-122"/>
                <a:ea typeface="宋体" panose="02010600030101010101" pitchFamily="2" charset="-122"/>
                <a:cs typeface="宋体" panose="02010600030101010101" pitchFamily="2" charset="-122"/>
                <a:sym typeface="+mn-ea"/>
              </a:rPr>
              <a:t>即相差为</a:t>
            </a:r>
            <a:r>
              <a:rPr lang="en-US" altLang="zh-CN" sz="2400" b="1">
                <a:latin typeface="宋体" panose="02010600030101010101" pitchFamily="2" charset="-122"/>
                <a:ea typeface="宋体" panose="02010600030101010101" pitchFamily="2" charset="-122"/>
                <a:cs typeface="宋体" panose="02010600030101010101" pitchFamily="2" charset="-122"/>
                <a:sym typeface="+mn-ea"/>
              </a:rPr>
              <a:t>0</a:t>
            </a:r>
            <a:r>
              <a:rPr lang="zh-CN" altLang="en-US" sz="2400" b="1">
                <a:latin typeface="宋体" panose="02010600030101010101" pitchFamily="2" charset="-122"/>
                <a:ea typeface="宋体" panose="02010600030101010101" pitchFamily="2" charset="-122"/>
                <a:cs typeface="宋体" panose="02010600030101010101" pitchFamily="2" charset="-122"/>
                <a:sym typeface="+mn-ea"/>
              </a:rPr>
              <a:t>）的两个振子</a:t>
            </a:r>
            <a:r>
              <a:rPr lang="zh-CN" altLang="en-US" sz="2400" b="1" smtClean="0">
                <a:latin typeface="宋体" panose="02010600030101010101" pitchFamily="2" charset="-122"/>
                <a:ea typeface="宋体" panose="02010600030101010101" pitchFamily="2" charset="-122"/>
                <a:cs typeface="宋体" panose="02010600030101010101" pitchFamily="2" charset="-122"/>
                <a:sym typeface="+mn-ea"/>
              </a:rPr>
              <a:t>振动步调</a:t>
            </a:r>
            <a:r>
              <a:rPr lang="zh-CN" altLang="en-US" sz="2400" b="1">
                <a:latin typeface="宋体" panose="02010600030101010101" pitchFamily="2" charset="-122"/>
                <a:ea typeface="宋体" panose="02010600030101010101" pitchFamily="2" charset="-122"/>
                <a:cs typeface="宋体" panose="02010600030101010101" pitchFamily="2" charset="-122"/>
                <a:sym typeface="+mn-ea"/>
              </a:rPr>
              <a:t>完全</a:t>
            </a:r>
            <a:r>
              <a:rPr lang="zh-CN" altLang="en-US" sz="2400" b="1" smtClean="0">
                <a:latin typeface="宋体" panose="02010600030101010101" pitchFamily="2" charset="-122"/>
                <a:ea typeface="宋体" panose="02010600030101010101" pitchFamily="2" charset="-122"/>
                <a:cs typeface="宋体" panose="02010600030101010101" pitchFamily="2" charset="-122"/>
                <a:sym typeface="+mn-ea"/>
              </a:rPr>
              <a:t>相同。</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7" name="文本框 6"/>
          <p:cNvSpPr txBox="1"/>
          <p:nvPr>
            <p:custDataLst>
              <p:tags r:id="rId7"/>
            </p:custDataLst>
          </p:nvPr>
        </p:nvSpPr>
        <p:spPr>
          <a:xfrm>
            <a:off x="1033780" y="3695065"/>
            <a:ext cx="9958070" cy="64516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nchor="t">
            <a:spAutoFit/>
          </a:bodyPr>
          <a:lstStyle/>
          <a:p>
            <a:pPr fontAlgn="auto">
              <a:lnSpc>
                <a:spcPct val="150000"/>
              </a:lnSpc>
              <a:spcBef>
                <a:spcPct val="0"/>
              </a:spcBef>
            </a:pP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反相：</a:t>
            </a:r>
            <a:r>
              <a:rPr lang="zh-CN" altLang="en-US" sz="2400" b="1">
                <a:latin typeface="宋体" panose="02010600030101010101" pitchFamily="2" charset="-122"/>
                <a:ea typeface="宋体" panose="02010600030101010101" pitchFamily="2" charset="-122"/>
                <a:cs typeface="宋体" panose="02010600030101010101" pitchFamily="2" charset="-122"/>
                <a:sym typeface="+mn-ea"/>
              </a:rPr>
              <a:t>频率相同、相差为   的两个振子振动步伐调完全相反。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8" name="对象 7">
            <a:hlinkClick r:id="" action="ppaction://ole?verb="/>
          </p:cNvPr>
          <p:cNvGraphicFramePr>
            <a:graphicFrameLocks noChangeAspect="1"/>
          </p:cNvGraphicFramePr>
          <p:nvPr>
            <p:custDataLst>
              <p:tags r:id="rId8"/>
            </p:custDataLst>
          </p:nvPr>
        </p:nvGraphicFramePr>
        <p:xfrm>
          <a:off x="4514215" y="3830955"/>
          <a:ext cx="485140" cy="485140"/>
        </p:xfrm>
        <a:graphic>
          <a:graphicData uri="http://schemas.openxmlformats.org/presentationml/2006/ole">
            <mc:AlternateContent xmlns:mc="http://schemas.openxmlformats.org/markup-compatibility/2006">
              <mc:Choice xmlns:v="urn:schemas-microsoft-com:vml" Requires="v">
                <p:oleObj spid="_x0000_s1047" name="" r:id="rId9" imgW="139700" imgH="139700" progId="Equation.KSEE3">
                  <p:embed/>
                </p:oleObj>
              </mc:Choice>
              <mc:Fallback>
                <p:oleObj name="" r:id="rId9" imgW="139700" imgH="139700" progId="Equation.KSEE3">
                  <p:embed/>
                  <p:pic>
                    <p:nvPicPr>
                      <p:cNvPr id="0" name="OLE substitute image"/>
                      <p:cNvPicPr/>
                      <p:nvPr/>
                    </p:nvPicPr>
                    <p:blipFill>
                      <a:blip r:embed="rId10"/>
                      <a:stretch>
                        <a:fillRect/>
                      </a:stretch>
                    </p:blipFill>
                    <p:spPr>
                      <a:xfrm>
                        <a:off x="4514215" y="3830955"/>
                        <a:ext cx="485140" cy="485140"/>
                      </a:xfrm>
                      <a:prstGeom prst="rect">
                        <a:avLst/>
                      </a:prstGeom>
                    </p:spPr>
                  </p:pic>
                </p:oleObj>
              </mc:Fallback>
            </mc:AlternateContent>
          </a:graphicData>
        </a:graphic>
      </p:graphicFrame>
      <p:sp>
        <p:nvSpPr>
          <p:cNvPr id="9" name="文本框 8"/>
          <p:cNvSpPr txBox="1"/>
          <p:nvPr>
            <p:custDataLst>
              <p:tags r:id="rId11"/>
            </p:custDataLst>
          </p:nvPr>
        </p:nvSpPr>
        <p:spPr>
          <a:xfrm>
            <a:off x="1032510" y="4653280"/>
            <a:ext cx="9957435" cy="64516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nchor="t">
            <a:spAutoFit/>
          </a:bodyPr>
          <a:lstStyle/>
          <a:p>
            <a:pPr fontAlgn="auto">
              <a:lnSpc>
                <a:spcPct val="150000"/>
              </a:lnSpc>
            </a:pPr>
            <a:r>
              <a:rPr lang="zh-CN" altLang="en-US" sz="2400" b="1" smtClean="0">
                <a:latin typeface="宋体" panose="02010600030101010101" pitchFamily="2" charset="-122"/>
                <a:ea typeface="宋体" panose="02010600030101010101" pitchFamily="2" charset="-122"/>
                <a:sym typeface="+mn-ea"/>
              </a:rPr>
              <a:t>实际上经常用到的是两个相同频率的简谐运动的相位差，简称相差。</a:t>
            </a:r>
            <a:endParaRPr lang="zh-CN" altLang="en-US" sz="2400">
              <a:latin typeface="宋体" panose="02010600030101010101" pitchFamily="2" charset="-122"/>
              <a:ea typeface="宋体" panose="02010600030101010101" pitchFamily="2" charset="-122"/>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5"/>
          <p:cNvSpPr txBox="1"/>
          <p:nvPr>
            <p:custDataLst>
              <p:tags r:id="rId1"/>
            </p:custDataLst>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 name="文本框 2"/>
          <p:cNvSpPr txBox="1"/>
          <p:nvPr>
            <p:custDataLst>
              <p:tags r:id="rId2"/>
            </p:custDataLst>
          </p:nvPr>
        </p:nvSpPr>
        <p:spPr>
          <a:xfrm>
            <a:off x="492760" y="658495"/>
            <a:ext cx="6172835"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三、相位</a:t>
            </a:r>
            <a:endParaRPr lang="zh-CN" altLang="en-US" sz="3200" b="1">
              <a:latin typeface="黑体" panose="02010609060101010101" pitchFamily="49" charset="-122"/>
              <a:ea typeface="黑体" panose="02010609060101010101" pitchFamily="49" charset="-122"/>
            </a:endParaRPr>
          </a:p>
        </p:txBody>
      </p:sp>
      <p:sp>
        <p:nvSpPr>
          <p:cNvPr id="2" name="文本框 1"/>
          <p:cNvSpPr txBox="1"/>
          <p:nvPr>
            <p:custDataLst>
              <p:tags r:id="rId3"/>
            </p:custDataLst>
          </p:nvPr>
        </p:nvSpPr>
        <p:spPr>
          <a:xfrm>
            <a:off x="1615440" y="1762125"/>
            <a:ext cx="8511540" cy="645160"/>
          </a:xfrm>
          <a:prstGeom prst="rect">
            <a:avLst/>
          </a:prstGeom>
        </p:spPr>
        <p:style>
          <a:lnRef idx="3">
            <a:schemeClr val="lt1"/>
          </a:lnRef>
          <a:fillRef idx="1">
            <a:schemeClr val="accent1"/>
          </a:fillRef>
          <a:effectRef idx="1">
            <a:schemeClr val="accent1"/>
          </a:effectRef>
          <a:fontRef idx="minor">
            <a:schemeClr val="lt1"/>
          </a:fontRef>
        </p:style>
        <p:txBody>
          <a:bodyPr wrap="square" rtlCol="0" anchor="t">
            <a:spAutoFit/>
          </a:bodyPr>
          <a:lstStyle/>
          <a:p>
            <a:pPr fontAlgn="auto">
              <a:lnSpc>
                <a:spcPct val="150000"/>
              </a:lnSpc>
            </a:pPr>
            <a:r>
              <a:rPr lang="zh-CN" altLang="en-US" sz="2400">
                <a:ln>
                  <a:noFill/>
                </a:ln>
                <a:solidFill>
                  <a:schemeClr val="bg1"/>
                </a:solidFill>
                <a:effectLst/>
                <a:latin typeface="宋体" panose="02010600030101010101" pitchFamily="2" charset="-122"/>
                <a:ea typeface="宋体" panose="02010600030101010101" pitchFamily="2" charset="-122"/>
                <a:sym typeface="+mn-ea"/>
              </a:rPr>
              <a:t>如果两个简谐运动的频率相同，其初相分别是</a:t>
            </a:r>
            <a:endParaRPr lang="zh-CN" altLang="en-US" sz="2400">
              <a:ln>
                <a:noFill/>
              </a:ln>
              <a:solidFill>
                <a:schemeClr val="bg1"/>
              </a:solidFill>
              <a:effectLst/>
              <a:latin typeface="宋体" panose="02010600030101010101" pitchFamily="2" charset="-122"/>
              <a:ea typeface="宋体" panose="02010600030101010101" pitchFamily="2" charset="-122"/>
              <a:sym typeface="+mn-ea"/>
            </a:endParaRPr>
          </a:p>
        </p:txBody>
      </p:sp>
      <p:graphicFrame>
        <p:nvGraphicFramePr>
          <p:cNvPr id="8" name="对象 7">
            <a:hlinkClick r:id="" action="ppaction://ole?verb=0"/>
          </p:cNvPr>
          <p:cNvGraphicFramePr>
            <a:graphicFrameLocks noChangeAspect="1"/>
          </p:cNvGraphicFramePr>
          <p:nvPr>
            <p:custDataLst>
              <p:tags r:id="rId4"/>
            </p:custDataLst>
          </p:nvPr>
        </p:nvGraphicFramePr>
        <p:xfrm>
          <a:off x="7988935" y="1852930"/>
          <a:ext cx="1261110" cy="554355"/>
        </p:xfrm>
        <a:graphic>
          <a:graphicData uri="http://schemas.openxmlformats.org/presentationml/2006/ole">
            <mc:AlternateContent xmlns:mc="http://schemas.openxmlformats.org/markup-compatibility/2006">
              <mc:Choice xmlns:v="urn:schemas-microsoft-com:vml" Requires="v">
                <p:oleObj spid="_x0000_s1048" name="" r:id="rId5" imgW="1334770" imgH="600710" progId="Equation.KSEE3">
                  <p:embed/>
                </p:oleObj>
              </mc:Choice>
              <mc:Fallback>
                <p:oleObj name="" r:id="rId5" imgW="1334770" imgH="600710" progId="Equation.KSEE3">
                  <p:embed/>
                  <p:pic>
                    <p:nvPicPr>
                      <p:cNvPr id="0" name="OLE substitute image"/>
                      <p:cNvPicPr/>
                      <p:nvPr/>
                    </p:nvPicPr>
                    <p:blipFill>
                      <a:blip r:embed="rId6"/>
                      <a:stretch>
                        <a:fillRect/>
                      </a:stretch>
                    </p:blipFill>
                    <p:spPr>
                      <a:xfrm>
                        <a:off x="7988935" y="1852930"/>
                        <a:ext cx="1261110" cy="554355"/>
                      </a:xfrm>
                      <a:prstGeom prst="rect">
                        <a:avLst/>
                      </a:prstGeom>
                    </p:spPr>
                  </p:pic>
                </p:oleObj>
              </mc:Fallback>
            </mc:AlternateContent>
          </a:graphicData>
        </a:graphic>
      </p:graphicFrame>
      <p:sp>
        <p:nvSpPr>
          <p:cNvPr id="9" name="文本框 8"/>
          <p:cNvSpPr txBox="1"/>
          <p:nvPr>
            <p:custDataLst>
              <p:tags r:id="rId7"/>
            </p:custDataLst>
          </p:nvPr>
        </p:nvSpPr>
        <p:spPr>
          <a:xfrm>
            <a:off x="1614805" y="2668905"/>
            <a:ext cx="8512175" cy="645160"/>
          </a:xfrm>
          <a:prstGeom prst="rect">
            <a:avLst/>
          </a:prstGeom>
        </p:spPr>
        <p:style>
          <a:lnRef idx="3">
            <a:schemeClr val="lt1"/>
          </a:lnRef>
          <a:fillRef idx="1">
            <a:schemeClr val="accent1"/>
          </a:fillRef>
          <a:effectRef idx="1">
            <a:schemeClr val="accent1"/>
          </a:effectRef>
          <a:fontRef idx="minor">
            <a:schemeClr val="lt1"/>
          </a:fontRef>
        </p:style>
        <p:txBody>
          <a:bodyPr wrap="square" rtlCol="0" anchor="t">
            <a:spAutoFit/>
          </a:bodyPr>
          <a:lstStyle/>
          <a:p>
            <a:pPr fontAlgn="auto">
              <a:lnSpc>
                <a:spcPct val="150000"/>
              </a:lnSpc>
            </a:pPr>
            <a:r>
              <a:rPr lang="zh-CN" altLang="en-US" sz="2400">
                <a:solidFill>
                  <a:srgbClr val="F9FBFA"/>
                </a:solidFill>
                <a:effectLst/>
                <a:latin typeface="宋体" panose="02010600030101010101" pitchFamily="2" charset="-122"/>
                <a:ea typeface="宋体" panose="02010600030101010101" pitchFamily="2" charset="-122"/>
                <a:sym typeface="+mn-ea"/>
              </a:rPr>
              <a:t>它们的相位差是</a:t>
            </a:r>
            <a:endParaRPr lang="zh-CN" altLang="en-US" sz="2400">
              <a:solidFill>
                <a:srgbClr val="F9FBFA"/>
              </a:solidFill>
              <a:effectLst/>
              <a:latin typeface="宋体" panose="02010600030101010101" pitchFamily="2" charset="-122"/>
              <a:ea typeface="宋体" panose="02010600030101010101" pitchFamily="2" charset="-122"/>
              <a:sym typeface="+mn-ea"/>
            </a:endParaRPr>
          </a:p>
        </p:txBody>
      </p:sp>
      <p:graphicFrame>
        <p:nvGraphicFramePr>
          <p:cNvPr id="10" name="对象 9">
            <a:hlinkClick r:id="" action="ppaction://ole?verb=0"/>
          </p:cNvPr>
          <p:cNvGraphicFramePr>
            <a:graphicFrameLocks noChangeAspect="1"/>
          </p:cNvGraphicFramePr>
          <p:nvPr>
            <p:custDataLst>
              <p:tags r:id="rId8"/>
            </p:custDataLst>
          </p:nvPr>
        </p:nvGraphicFramePr>
        <p:xfrm>
          <a:off x="3962400" y="2664460"/>
          <a:ext cx="5883910" cy="649605"/>
        </p:xfrm>
        <a:graphic>
          <a:graphicData uri="http://schemas.openxmlformats.org/presentationml/2006/ole">
            <mc:AlternateContent xmlns:mc="http://schemas.openxmlformats.org/markup-compatibility/2006">
              <mc:Choice xmlns:v="urn:schemas-microsoft-com:vml" Requires="v">
                <p:oleObj spid="_x0000_s1049" name="" r:id="rId9" imgW="2070100" imgH="228600" progId="Equation.KSEE3">
                  <p:embed/>
                </p:oleObj>
              </mc:Choice>
              <mc:Fallback>
                <p:oleObj name="" r:id="rId9" imgW="2070100" imgH="228600" progId="Equation.KSEE3">
                  <p:embed/>
                  <p:pic>
                    <p:nvPicPr>
                      <p:cNvPr id="0" name="OLE substitute image"/>
                      <p:cNvPicPr/>
                      <p:nvPr/>
                    </p:nvPicPr>
                    <p:blipFill>
                      <a:blip r:embed="rId10"/>
                      <a:stretch>
                        <a:fillRect/>
                      </a:stretch>
                    </p:blipFill>
                    <p:spPr>
                      <a:xfrm>
                        <a:off x="3962400" y="2664460"/>
                        <a:ext cx="5883910" cy="649605"/>
                      </a:xfrm>
                      <a:prstGeom prst="rect">
                        <a:avLst/>
                      </a:prstGeom>
                    </p:spPr>
                  </p:pic>
                </p:oleObj>
              </mc:Fallback>
            </mc:AlternateContent>
          </a:graphicData>
        </a:graphic>
      </p:graphicFrame>
      <p:sp>
        <p:nvSpPr>
          <p:cNvPr id="11" name="文本框 10"/>
          <p:cNvSpPr txBox="1"/>
          <p:nvPr>
            <p:custDataLst>
              <p:tags r:id="rId11"/>
            </p:custDataLst>
          </p:nvPr>
        </p:nvSpPr>
        <p:spPr>
          <a:xfrm>
            <a:off x="1614805" y="3576320"/>
            <a:ext cx="8124190" cy="1476375"/>
          </a:xfrm>
          <a:prstGeom prst="rect">
            <a:avLst/>
          </a:prstGeom>
        </p:spPr>
        <p:style>
          <a:lnRef idx="3">
            <a:schemeClr val="lt1"/>
          </a:lnRef>
          <a:fillRef idx="1">
            <a:schemeClr val="accent1"/>
          </a:fillRef>
          <a:effectRef idx="1">
            <a:schemeClr val="accent1"/>
          </a:effectRef>
          <a:fontRef idx="minor">
            <a:schemeClr val="lt1"/>
          </a:fontRef>
        </p:style>
        <p:txBody>
          <a:bodyPr wrap="square" rtlCol="0" anchor="t">
            <a:spAutoFit/>
          </a:bodyPr>
          <a:lstStyle/>
          <a:p>
            <a:pPr fontAlgn="auto">
              <a:lnSpc>
                <a:spcPct val="150000"/>
              </a:lnSpc>
            </a:pPr>
            <a:r>
              <a:rPr lang="zh-CN" altLang="en-US" sz="2400">
                <a:solidFill>
                  <a:srgbClr val="F9FBFA"/>
                </a:solidFill>
                <a:effectLst/>
                <a:latin typeface="宋体" panose="02010600030101010101" pitchFamily="2" charset="-122"/>
                <a:ea typeface="宋体" panose="02010600030101010101" pitchFamily="2" charset="-122"/>
                <a:cs typeface="宋体" panose="02010600030101010101" pitchFamily="2" charset="-122"/>
                <a:sym typeface="+mn-ea"/>
              </a:rPr>
              <a:t>(1)取值范围：</a:t>
            </a:r>
            <a:r>
              <a:rPr lang="zh-CN" altLang="en-US" sz="2400">
                <a:solidFill>
                  <a:srgbClr val="F9FBFA"/>
                </a:solidFill>
                <a:effectLst/>
                <a:latin typeface="宋体" panose="02010600030101010101" pitchFamily="2" charset="-122"/>
                <a:ea typeface="宋体" panose="02010600030101010101" pitchFamily="2" charset="-122"/>
                <a:sym typeface="+mn-ea"/>
              </a:rPr>
              <a:t> </a:t>
            </a:r>
            <a:r>
              <a:rPr lang="en-US" altLang="zh-CN" sz="3600">
                <a:solidFill>
                  <a:srgbClr val="F9FBFA"/>
                </a:solidFill>
                <a:effectLst/>
                <a:latin typeface="Times New Roman" panose="02020603050405020304" pitchFamily="18" charset="0"/>
                <a:ea typeface="宋体" panose="02010600030101010101" pitchFamily="2" charset="-122"/>
                <a:cs typeface="Times New Roman" panose="02020603050405020304" pitchFamily="18" charset="0"/>
                <a:sym typeface="+mn-ea"/>
              </a:rPr>
              <a:t>-π</a:t>
            </a:r>
            <a:r>
              <a:rPr lang="en-US" altLang="zh-CN" sz="3600">
                <a:solidFill>
                  <a:srgbClr val="F9FBFA"/>
                </a:solidFill>
                <a:effectLst/>
                <a:latin typeface="宋体" panose="02010600030101010101" pitchFamily="2" charset="-122"/>
                <a:ea typeface="宋体" panose="02010600030101010101" pitchFamily="2" charset="-122"/>
                <a:cs typeface="Times New Roman" panose="02020603050405020304"/>
                <a:sym typeface="+mn-ea"/>
              </a:rPr>
              <a:t>       </a:t>
            </a:r>
            <a:r>
              <a:rPr lang="en-US" altLang="zh-CN" sz="3600">
                <a:solidFill>
                  <a:srgbClr val="F9FBFA"/>
                </a:solidFill>
                <a:effectLst/>
                <a:latin typeface="Times New Roman" panose="02020603050405020304" pitchFamily="18" charset="0"/>
                <a:ea typeface="宋体" panose="02010600030101010101" pitchFamily="2" charset="-122"/>
                <a:cs typeface="Times New Roman" panose="02020603050405020304" pitchFamily="18" charset="0"/>
                <a:sym typeface="+mn-ea"/>
              </a:rPr>
              <a:t>π</a:t>
            </a:r>
            <a:endParaRPr lang="zh-CN" altLang="en-US" sz="2400">
              <a:latin typeface="宋体" panose="02010600030101010101" pitchFamily="2" charset="-122"/>
              <a:ea typeface="宋体" panose="02010600030101010101" pitchFamily="2" charset="-122"/>
            </a:endParaRPr>
          </a:p>
          <a:p>
            <a:pPr fontAlgn="auto">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13" name="对象 12">
            <a:hlinkClick r:id="" action="ppaction://ole?verb=0"/>
          </p:cNvPr>
          <p:cNvGraphicFramePr>
            <a:graphicFrameLocks noChangeAspect="1"/>
          </p:cNvGraphicFramePr>
          <p:nvPr>
            <p:custDataLst>
              <p:tags r:id="rId12"/>
            </p:custDataLst>
          </p:nvPr>
        </p:nvGraphicFramePr>
        <p:xfrm>
          <a:off x="4268153" y="3898900"/>
          <a:ext cx="1450975" cy="610870"/>
        </p:xfrm>
        <a:graphic>
          <a:graphicData uri="http://schemas.openxmlformats.org/presentationml/2006/ole">
            <mc:AlternateContent xmlns:mc="http://schemas.openxmlformats.org/markup-compatibility/2006">
              <mc:Choice xmlns:v="urn:schemas-microsoft-com:vml" Requires="v">
                <p:oleObj spid="_x0000_s1050" name="" r:id="rId13" imgW="482600" imgH="203200" progId="Equation.DSMT4">
                  <p:embed/>
                </p:oleObj>
              </mc:Choice>
              <mc:Fallback>
                <p:oleObj name="" r:id="rId13" imgW="482600" imgH="203200" progId="Equation.DSMT4">
                  <p:embed/>
                  <p:pic>
                    <p:nvPicPr>
                      <p:cNvPr id="0" name="OLE substitute image"/>
                      <p:cNvPicPr/>
                      <p:nvPr/>
                    </p:nvPicPr>
                    <p:blipFill>
                      <a:blip r:embed="rId14"/>
                      <a:stretch>
                        <a:fillRect/>
                      </a:stretch>
                    </p:blipFill>
                    <p:spPr>
                      <a:xfrm>
                        <a:off x="4268153" y="3898900"/>
                        <a:ext cx="1450975" cy="610870"/>
                      </a:xfrm>
                      <a:prstGeom prst="rect">
                        <a:avLst/>
                      </a:prstGeom>
                    </p:spPr>
                  </p:pic>
                </p:oleObj>
              </mc:Fallback>
            </mc:AlternateContent>
          </a:graphicData>
        </a:graphic>
      </p:graphicFrame>
      <p:sp>
        <p:nvSpPr>
          <p:cNvPr id="14" name="文本框 13"/>
          <p:cNvSpPr txBox="1"/>
          <p:nvPr>
            <p:custDataLst>
              <p:tags r:id="rId15"/>
            </p:custDataLst>
          </p:nvPr>
        </p:nvSpPr>
        <p:spPr>
          <a:xfrm>
            <a:off x="1614805" y="5222240"/>
            <a:ext cx="8511540" cy="1291590"/>
          </a:xfrm>
          <a:prstGeom prst="rect">
            <a:avLst/>
          </a:prstGeom>
        </p:spPr>
        <p:style>
          <a:lnRef idx="3">
            <a:schemeClr val="lt1"/>
          </a:lnRef>
          <a:fillRef idx="1">
            <a:schemeClr val="accent1"/>
          </a:fillRef>
          <a:effectRef idx="1">
            <a:schemeClr val="accent1"/>
          </a:effectRef>
          <a:fontRef idx="minor">
            <a:schemeClr val="lt1"/>
          </a:fontRef>
        </p:style>
        <p:txBody>
          <a:bodyPr wrap="square" rtlCol="0" anchor="t">
            <a:spAutoFit/>
          </a:bodyPr>
          <a:lstStyle/>
          <a:p>
            <a:pPr marL="0" marR="0" indent="0" algn="l" defTabSz="825500" rtl="0" fontAlgn="auto" hangingPunct="0">
              <a:lnSpc>
                <a:spcPct val="150000"/>
              </a:lnSpc>
              <a:spcBef>
                <a:spcPct val="0"/>
              </a:spcBef>
              <a:spcAft>
                <a:spcPct val="0"/>
              </a:spcAft>
              <a:buClrTx/>
              <a:buSzTx/>
              <a:buFontTx/>
              <a:buNone/>
            </a:pPr>
            <a:r>
              <a:rPr lang="zh-CN" altLang="en-US">
                <a:solidFill>
                  <a:srgbClr val="F9FBFA"/>
                </a:solidFill>
                <a:effectLst/>
                <a:latin typeface="黑体" panose="02010609060101010101" pitchFamily="49" charset="-122"/>
                <a:ea typeface="黑体" panose="02010609060101010101" pitchFamily="49" charset="-122"/>
                <a:sym typeface="+mn-ea"/>
              </a:rPr>
              <a:t>(</a:t>
            </a:r>
            <a:r>
              <a:rPr lang="zh-CN" altLang="en-US" sz="2400">
                <a:solidFill>
                  <a:srgbClr val="F9FBFA"/>
                </a:solidFill>
                <a:effectLst/>
                <a:latin typeface="宋体" panose="02010600030101010101" pitchFamily="2" charset="-122"/>
                <a:ea typeface="宋体" panose="02010600030101010101" pitchFamily="2" charset="-122"/>
                <a:cs typeface="宋体" panose="02010600030101010101" pitchFamily="2" charset="-122"/>
                <a:sym typeface="+mn-ea"/>
              </a:rPr>
              <a:t>2)         ，表明两振动步调完全相同，称为同相。</a:t>
            </a:r>
            <a:endParaRPr lang="zh-CN" altLang="en-US" sz="2400" i="0">
              <a:solidFill>
                <a:srgbClr val="F9FBFA"/>
              </a:solidFill>
              <a:effectLst/>
              <a:latin typeface="宋体" panose="02010600030101010101" pitchFamily="2" charset="-122"/>
              <a:ea typeface="宋体" panose="02010600030101010101" pitchFamily="2" charset="-122"/>
              <a:cs typeface="宋体" panose="02010600030101010101" pitchFamily="2" charset="-122"/>
              <a:sym typeface="+mn-ea"/>
            </a:endParaRPr>
          </a:p>
          <a:p>
            <a:pPr marL="0" marR="0" indent="0" algn="l" defTabSz="825500" rtl="0" fontAlgn="auto" hangingPunct="0">
              <a:lnSpc>
                <a:spcPct val="150000"/>
              </a:lnSpc>
              <a:spcBef>
                <a:spcPct val="0"/>
              </a:spcBef>
              <a:spcAft>
                <a:spcPct val="0"/>
              </a:spcAft>
              <a:buClrTx/>
              <a:buSzTx/>
              <a:buFontTx/>
              <a:buNone/>
            </a:pPr>
            <a:r>
              <a:rPr lang="zh-CN" altLang="en-US" sz="2400">
                <a:solidFill>
                  <a:srgbClr val="F9FBFA"/>
                </a:solidFill>
                <a:effectLst/>
                <a:latin typeface="宋体" panose="02010600030101010101" pitchFamily="2" charset="-122"/>
                <a:ea typeface="宋体" panose="02010600030101010101" pitchFamily="2" charset="-122"/>
                <a:cs typeface="宋体" panose="02010600030101010101" pitchFamily="2" charset="-122"/>
                <a:sym typeface="+mn-ea"/>
              </a:rPr>
              <a:t>        </a:t>
            </a:r>
            <a:r>
              <a:rPr lang="en-US" altLang="zh-CN" sz="2800">
                <a:solidFill>
                  <a:srgbClr val="F9FBFA"/>
                </a:solidFill>
                <a:effectLst/>
                <a:latin typeface="Times New Roman" panose="02020603050405020304" pitchFamily="18" charset="0"/>
                <a:ea typeface="宋体" panose="02010600030101010101" pitchFamily="2" charset="-122"/>
                <a:cs typeface="Times New Roman" panose="02020603050405020304" pitchFamily="18" charset="0"/>
                <a:sym typeface="+mn-ea"/>
              </a:rPr>
              <a:t>π</a:t>
            </a:r>
            <a:r>
              <a:rPr lang="zh-CN" altLang="en-US" sz="2400">
                <a:solidFill>
                  <a:srgbClr val="F9FBFA"/>
                </a:solidFill>
                <a:effectLst/>
                <a:latin typeface="宋体" panose="02010600030101010101" pitchFamily="2" charset="-122"/>
                <a:ea typeface="宋体" panose="02010600030101010101" pitchFamily="2" charset="-122"/>
                <a:cs typeface="宋体" panose="02010600030101010101" pitchFamily="2" charset="-122"/>
                <a:sym typeface="+mn-ea"/>
              </a:rPr>
              <a:t> ，表明两振动步调完全相反，称为反相。</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15" name="对象 14">
            <a:hlinkClick r:id="" action="ppaction://ole?verb=0"/>
          </p:cNvPr>
          <p:cNvGraphicFramePr>
            <a:graphicFrameLocks noChangeAspect="1"/>
          </p:cNvGraphicFramePr>
          <p:nvPr>
            <p:custDataLst>
              <p:tags r:id="rId16"/>
            </p:custDataLst>
          </p:nvPr>
        </p:nvGraphicFramePr>
        <p:xfrm>
          <a:off x="2109470" y="5365750"/>
          <a:ext cx="1262380" cy="545465"/>
        </p:xfrm>
        <a:graphic>
          <a:graphicData uri="http://schemas.openxmlformats.org/presentationml/2006/ole">
            <mc:AlternateContent xmlns:mc="http://schemas.openxmlformats.org/markup-compatibility/2006">
              <mc:Choice xmlns:v="urn:schemas-microsoft-com:vml" Requires="v">
                <p:oleObj spid="_x0000_s1051" name="" r:id="rId17" imgW="469900" imgH="203200" progId="Equation.DSMT4">
                  <p:embed/>
                </p:oleObj>
              </mc:Choice>
              <mc:Fallback>
                <p:oleObj name="" r:id="rId17" imgW="469900" imgH="203200" progId="Equation.DSMT4">
                  <p:embed/>
                  <p:pic>
                    <p:nvPicPr>
                      <p:cNvPr id="0" name="OLE substitute image"/>
                      <p:cNvPicPr/>
                      <p:nvPr/>
                    </p:nvPicPr>
                    <p:blipFill>
                      <a:blip r:embed="rId18"/>
                      <a:stretch>
                        <a:fillRect/>
                      </a:stretch>
                    </p:blipFill>
                    <p:spPr>
                      <a:xfrm>
                        <a:off x="2109470" y="5365750"/>
                        <a:ext cx="1262380" cy="545465"/>
                      </a:xfrm>
                      <a:prstGeom prst="rect">
                        <a:avLst/>
                      </a:prstGeom>
                    </p:spPr>
                  </p:pic>
                </p:oleObj>
              </mc:Fallback>
            </mc:AlternateContent>
          </a:graphicData>
        </a:graphic>
      </p:graphicFrame>
      <p:graphicFrame>
        <p:nvGraphicFramePr>
          <p:cNvPr id="16" name="对象 15">
            <a:hlinkClick r:id="" action="ppaction://ole?verb=0"/>
          </p:cNvPr>
          <p:cNvGraphicFramePr>
            <a:graphicFrameLocks noChangeAspect="1"/>
          </p:cNvGraphicFramePr>
          <p:nvPr>
            <p:custDataLst>
              <p:tags r:id="rId19"/>
            </p:custDataLst>
          </p:nvPr>
        </p:nvGraphicFramePr>
        <p:xfrm>
          <a:off x="1875790" y="5953125"/>
          <a:ext cx="1009650" cy="556895"/>
        </p:xfrm>
        <a:graphic>
          <a:graphicData uri="http://schemas.openxmlformats.org/presentationml/2006/ole">
            <mc:AlternateContent xmlns:mc="http://schemas.openxmlformats.org/markup-compatibility/2006">
              <mc:Choice xmlns:v="urn:schemas-microsoft-com:vml" Requires="v">
                <p:oleObj spid="_x0000_s1052" name="" r:id="rId20" imgW="368300" imgH="203200" progId="Equation.DSMT4">
                  <p:embed/>
                </p:oleObj>
              </mc:Choice>
              <mc:Fallback>
                <p:oleObj name="" r:id="rId20" imgW="368300" imgH="203200" progId="Equation.DSMT4">
                  <p:embed/>
                  <p:pic>
                    <p:nvPicPr>
                      <p:cNvPr id="0" name="OLE substitute image"/>
                      <p:cNvPicPr/>
                      <p:nvPr/>
                    </p:nvPicPr>
                    <p:blipFill>
                      <a:blip r:embed="rId21"/>
                      <a:stretch>
                        <a:fillRect/>
                      </a:stretch>
                    </p:blipFill>
                    <p:spPr>
                      <a:xfrm>
                        <a:off x="1875790" y="5953125"/>
                        <a:ext cx="1009650" cy="556895"/>
                      </a:xfrm>
                      <a:prstGeom prst="rect">
                        <a:avLst/>
                      </a:prstGeom>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 presetClass="entr" presetSubtype="16"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box(in)">
                                      <p:cBhvr>
                                        <p:cTn id="11" dur="2000"/>
                                        <p:tgtEl>
                                          <p:spTgt spid="9"/>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11"/>
                                        </p:tgtEl>
                                        <p:attrNameLst>
                                          <p:attrName>style.visibility</p:attrName>
                                        </p:attrNameLst>
                                      </p:cBhvr>
                                      <p:to>
                                        <p:strVal val="visible"/>
                                      </p:to>
                                    </p:set>
                                    <p:anim calcmode="lin" valueType="num">
                                      <p:cBhvr additive="base">
                                        <p:cTn id="16" dur="500" fill="hold"/>
                                        <p:tgtEl>
                                          <p:spTgt spid="11"/>
                                        </p:tgtEl>
                                        <p:attrNameLst>
                                          <p:attrName>ppt_x</p:attrName>
                                        </p:attrNameLst>
                                      </p:cBhvr>
                                      <p:tavLst>
                                        <p:tav tm="0">
                                          <p:val>
                                            <p:strVal val="#ppt_x"/>
                                          </p:val>
                                        </p:tav>
                                        <p:tav tm="100000">
                                          <p:val>
                                            <p:strVal val="#ppt_x"/>
                                          </p:val>
                                        </p:tav>
                                      </p:tavLst>
                                    </p:anim>
                                    <p:anim calcmode="lin" valueType="num">
                                      <p:cBhvr additive="base">
                                        <p:cTn id="17"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wipe(down)">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9" grpId="0" bldLvl="0" animBg="1"/>
      <p:bldP spid="11" grpId="0" bldLvl="0" animBg="1"/>
      <p:bldP spid="14" grpId="0" bldLvl="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5"/>
          <p:cNvSpPr txBox="1"/>
          <p:nvPr>
            <p:custDataLst>
              <p:tags r:id="rId1"/>
            </p:custDataLst>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 name="文本框 2"/>
          <p:cNvSpPr txBox="1"/>
          <p:nvPr>
            <p:custDataLst>
              <p:tags r:id="rId2"/>
            </p:custDataLst>
          </p:nvPr>
        </p:nvSpPr>
        <p:spPr>
          <a:xfrm>
            <a:off x="492760" y="658495"/>
            <a:ext cx="6172835"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三、相位</a:t>
            </a:r>
            <a:endParaRPr lang="zh-CN" altLang="en-US" sz="3200" b="1">
              <a:latin typeface="黑体" panose="02010609060101010101" pitchFamily="49" charset="-122"/>
              <a:ea typeface="黑体" panose="02010609060101010101" pitchFamily="49" charset="-122"/>
            </a:endParaRPr>
          </a:p>
        </p:txBody>
      </p:sp>
      <p:sp>
        <p:nvSpPr>
          <p:cNvPr id="14" name="文本框 13"/>
          <p:cNvSpPr txBox="1"/>
          <p:nvPr>
            <p:custDataLst>
              <p:tags r:id="rId3"/>
            </p:custDataLst>
          </p:nvPr>
        </p:nvSpPr>
        <p:spPr>
          <a:xfrm>
            <a:off x="1290320" y="3098165"/>
            <a:ext cx="8569325" cy="1198880"/>
          </a:xfrm>
          <a:prstGeom prst="rect">
            <a:avLst/>
          </a:prstGeom>
        </p:spPr>
        <p:style>
          <a:lnRef idx="3">
            <a:schemeClr val="lt1"/>
          </a:lnRef>
          <a:fillRef idx="1">
            <a:schemeClr val="accent1"/>
          </a:fillRef>
          <a:effectRef idx="1">
            <a:schemeClr val="accent1"/>
          </a:effectRef>
          <a:fontRef idx="minor">
            <a:schemeClr val="lt1"/>
          </a:fontRef>
        </p:style>
        <p:txBody>
          <a:bodyPr wrap="square" rtlCol="0" anchor="t">
            <a:spAutoFit/>
          </a:bodyPr>
          <a:lstStyle/>
          <a:p>
            <a:pPr marL="0" marR="0" indent="0" algn="l" defTabSz="825500" rtl="0" fontAlgn="auto" hangingPunct="0">
              <a:lnSpc>
                <a:spcPct val="150000"/>
              </a:lnSpc>
              <a:spcBef>
                <a:spcPct val="0"/>
              </a:spcBef>
              <a:spcAft>
                <a:spcPct val="0"/>
              </a:spcAft>
              <a:buClrTx/>
              <a:buSzTx/>
              <a:buFontTx/>
              <a:buNone/>
            </a:pPr>
            <a:r>
              <a:rPr lang="zh-CN" altLang="en-US" b="1">
                <a:solidFill>
                  <a:srgbClr val="F9FBFA"/>
                </a:solidFill>
                <a:effectLst/>
                <a:latin typeface="黑体" panose="02010609060101010101" pitchFamily="49" charset="-122"/>
                <a:ea typeface="黑体" panose="02010609060101010101" pitchFamily="49" charset="-122"/>
                <a:sym typeface="+mn-ea"/>
              </a:rPr>
              <a:t>(</a:t>
            </a:r>
            <a:r>
              <a:rPr lang="en-US" altLang="zh-CN" sz="2400" b="1">
                <a:solidFill>
                  <a:srgbClr val="F9FBFA"/>
                </a:solidFill>
                <a:effectLst/>
                <a:latin typeface="宋体" panose="02010600030101010101" pitchFamily="2" charset="-122"/>
                <a:ea typeface="宋体" panose="02010600030101010101" pitchFamily="2" charset="-122"/>
                <a:cs typeface="宋体" panose="02010600030101010101" pitchFamily="2" charset="-122"/>
                <a:sym typeface="+mn-ea"/>
              </a:rPr>
              <a:t>3</a:t>
            </a:r>
            <a:r>
              <a:rPr lang="zh-CN" altLang="en-US" sz="2400" b="1">
                <a:solidFill>
                  <a:srgbClr val="F9FBFA"/>
                </a:solidFill>
                <a:effectLst/>
                <a:latin typeface="宋体" panose="02010600030101010101" pitchFamily="2" charset="-122"/>
                <a:ea typeface="宋体" panose="02010600030101010101" pitchFamily="2" charset="-122"/>
                <a:cs typeface="宋体" panose="02010600030101010101" pitchFamily="2" charset="-122"/>
                <a:sym typeface="+mn-ea"/>
              </a:rPr>
              <a:t>)</a:t>
            </a:r>
            <a:r>
              <a:rPr lang="zh-CN" altLang="en-US" sz="2400">
                <a:solidFill>
                  <a:srgbClr val="F9FBFA"/>
                </a:solidFill>
                <a:effectLst/>
                <a:latin typeface="宋体" panose="02010600030101010101" pitchFamily="2" charset="-122"/>
                <a:ea typeface="宋体" panose="02010600030101010101" pitchFamily="2" charset="-122"/>
                <a:cs typeface="宋体" panose="02010600030101010101" pitchFamily="2" charset="-122"/>
                <a:sym typeface="+mn-ea"/>
              </a:rPr>
              <a:t>         ，</a:t>
            </a:r>
            <a:r>
              <a:rPr lang="zh-CN" altLang="en-US" sz="2400">
                <a:solidFill>
                  <a:srgbClr val="F9FBFA"/>
                </a:solidFill>
                <a:effectLst/>
                <a:latin typeface="黑体" panose="02010609060101010101" pitchFamily="49" charset="-122"/>
                <a:ea typeface="黑体" panose="02010609060101010101" pitchFamily="49" charset="-122"/>
                <a:sym typeface="+mn-ea"/>
              </a:rPr>
              <a:t>表示振动2比振动1超前。</a:t>
            </a:r>
            <a:endParaRPr lang="zh-CN" altLang="en-US" sz="2400">
              <a:solidFill>
                <a:srgbClr val="F9FBFA"/>
              </a:solidFill>
              <a:effectLst/>
              <a:latin typeface="黑体" panose="02010609060101010101" pitchFamily="49" charset="-122"/>
              <a:ea typeface="黑体" panose="02010609060101010101" pitchFamily="49" charset="-122"/>
              <a:sym typeface="+mn-ea"/>
            </a:endParaRPr>
          </a:p>
          <a:p>
            <a:pPr marL="0" marR="0" indent="0" algn="l" defTabSz="825500" rtl="0" fontAlgn="auto" hangingPunct="0">
              <a:lnSpc>
                <a:spcPct val="150000"/>
              </a:lnSpc>
              <a:spcBef>
                <a:spcPct val="0"/>
              </a:spcBef>
              <a:spcAft>
                <a:spcPct val="0"/>
              </a:spcAft>
              <a:buClrTx/>
              <a:buSzTx/>
              <a:buFontTx/>
              <a:buNone/>
            </a:pPr>
            <a:r>
              <a:rPr lang="zh-CN" altLang="en-US" sz="2400">
                <a:solidFill>
                  <a:srgbClr val="F9FBFA"/>
                </a:solidFill>
                <a:effectLst/>
                <a:latin typeface="宋体" panose="02010600030101010101" pitchFamily="2" charset="-122"/>
                <a:ea typeface="宋体" panose="02010600030101010101" pitchFamily="2" charset="-122"/>
                <a:cs typeface="宋体" panose="02010600030101010101" pitchFamily="2" charset="-122"/>
                <a:sym typeface="+mn-ea"/>
              </a:rPr>
              <a:t>         ，</a:t>
            </a:r>
            <a:r>
              <a:rPr lang="zh-CN" altLang="en-US" sz="2400">
                <a:solidFill>
                  <a:srgbClr val="F9FBFA"/>
                </a:solidFill>
                <a:effectLst/>
                <a:latin typeface="黑体" panose="02010609060101010101" pitchFamily="49" charset="-122"/>
                <a:ea typeface="黑体" panose="02010609060101010101" pitchFamily="49" charset="-122"/>
                <a:sym typeface="+mn-ea"/>
              </a:rPr>
              <a:t>表示振动2比振动1滞后。</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12" name="对象 11">
            <a:hlinkClick r:id="" action="ppaction://ole?verb=0"/>
          </p:cNvPr>
          <p:cNvGraphicFramePr>
            <a:graphicFrameLocks noChangeAspect="1"/>
          </p:cNvGraphicFramePr>
          <p:nvPr>
            <p:custDataLst>
              <p:tags r:id="rId4"/>
            </p:custDataLst>
          </p:nvPr>
        </p:nvGraphicFramePr>
        <p:xfrm>
          <a:off x="1823720" y="3218815"/>
          <a:ext cx="1294130" cy="559435"/>
        </p:xfrm>
        <a:graphic>
          <a:graphicData uri="http://schemas.openxmlformats.org/presentationml/2006/ole">
            <mc:AlternateContent xmlns:mc="http://schemas.openxmlformats.org/markup-compatibility/2006">
              <mc:Choice xmlns:v="urn:schemas-microsoft-com:vml" Requires="v">
                <p:oleObj spid="_x0000_s1053" name="" r:id="rId5" imgW="469900" imgH="203200" progId="Equation.DSMT4">
                  <p:embed/>
                </p:oleObj>
              </mc:Choice>
              <mc:Fallback>
                <p:oleObj name="" r:id="rId5" imgW="469900" imgH="203200" progId="Equation.DSMT4">
                  <p:embed/>
                  <p:pic>
                    <p:nvPicPr>
                      <p:cNvPr id="0" name="OLE substitute image"/>
                      <p:cNvPicPr/>
                      <p:nvPr/>
                    </p:nvPicPr>
                    <p:blipFill>
                      <a:blip r:embed="rId6"/>
                      <a:stretch>
                        <a:fillRect/>
                      </a:stretch>
                    </p:blipFill>
                    <p:spPr>
                      <a:xfrm>
                        <a:off x="1823720" y="3218815"/>
                        <a:ext cx="1294130" cy="559435"/>
                      </a:xfrm>
                      <a:prstGeom prst="rect">
                        <a:avLst/>
                      </a:prstGeom>
                    </p:spPr>
                  </p:pic>
                </p:oleObj>
              </mc:Fallback>
            </mc:AlternateContent>
          </a:graphicData>
        </a:graphic>
      </p:graphicFrame>
      <p:graphicFrame>
        <p:nvGraphicFramePr>
          <p:cNvPr id="4" name="对象 3">
            <a:hlinkClick r:id="" action="ppaction://ole?verb=0"/>
          </p:cNvPr>
          <p:cNvGraphicFramePr>
            <a:graphicFrameLocks noChangeAspect="1"/>
          </p:cNvGraphicFramePr>
          <p:nvPr>
            <p:custDataLst>
              <p:tags r:id="rId7"/>
            </p:custDataLst>
          </p:nvPr>
        </p:nvGraphicFramePr>
        <p:xfrm>
          <a:off x="1430020" y="3721735"/>
          <a:ext cx="1327785" cy="575310"/>
        </p:xfrm>
        <a:graphic>
          <a:graphicData uri="http://schemas.openxmlformats.org/presentationml/2006/ole">
            <mc:AlternateContent xmlns:mc="http://schemas.openxmlformats.org/markup-compatibility/2006">
              <mc:Choice xmlns:v="urn:schemas-microsoft-com:vml" Requires="v">
                <p:oleObj spid="_x0000_s1054" name="" r:id="rId8" imgW="469900" imgH="203200" progId="Equation.DSMT4">
                  <p:embed/>
                </p:oleObj>
              </mc:Choice>
              <mc:Fallback>
                <p:oleObj name="" r:id="rId8" imgW="469900" imgH="203200" progId="Equation.DSMT4">
                  <p:embed/>
                  <p:pic>
                    <p:nvPicPr>
                      <p:cNvPr id="0" name="OLE substitute image"/>
                      <p:cNvPicPr/>
                      <p:nvPr/>
                    </p:nvPicPr>
                    <p:blipFill>
                      <a:blip r:embed="rId9"/>
                      <a:stretch>
                        <a:fillRect/>
                      </a:stretch>
                    </p:blipFill>
                    <p:spPr>
                      <a:xfrm>
                        <a:off x="1430020" y="3721735"/>
                        <a:ext cx="1327785" cy="575310"/>
                      </a:xfrm>
                      <a:prstGeom prst="rect">
                        <a:avLst/>
                      </a:prstGeom>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down)">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ldLvl="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5"/>
          <p:cNvSpPr txBox="1"/>
          <p:nvPr>
            <p:custDataLst>
              <p:tags r:id="rId1"/>
            </p:custDataLst>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8195" name="矩形 21507"/>
          <p:cNvSpPr/>
          <p:nvPr>
            <p:custDataLst>
              <p:tags r:id="rId2"/>
            </p:custDataLst>
          </p:nvPr>
        </p:nvSpPr>
        <p:spPr>
          <a:xfrm>
            <a:off x="942975" y="1573530"/>
            <a:ext cx="1407160" cy="460375"/>
          </a:xfrm>
          <a:prstGeom prst="rect">
            <a:avLst/>
          </a:prstGeom>
        </p:spPr>
        <p:style>
          <a:lnRef idx="2">
            <a:schemeClr val="accent2"/>
          </a:lnRef>
          <a:fillRef idx="1">
            <a:schemeClr val="lt1"/>
          </a:fillRef>
          <a:effectRef idx="0">
            <a:schemeClr val="accent2"/>
          </a:effectRef>
          <a:fontRef idx="minor">
            <a:schemeClr val="dk1"/>
          </a:fontRef>
        </p:style>
        <p:txBody>
          <a:bodyPr wrap="none" anchor="t">
            <a:spAutoFit/>
          </a:bodyPr>
          <a:lstStyle/>
          <a:p>
            <a:pPr algn="l"/>
            <a:r>
              <a:rPr lang="zh-CN" altLang="en-US" sz="2400" b="1">
                <a:solidFill>
                  <a:srgbClr val="C00000"/>
                </a:solidFill>
                <a:latin typeface="宋体" panose="02010600030101010101" pitchFamily="2" charset="-122"/>
                <a:ea typeface="宋体" panose="02010600030101010101" pitchFamily="2" charset="-122"/>
              </a:rPr>
              <a:t>做一做：</a:t>
            </a:r>
            <a:endParaRPr lang="zh-CN" altLang="en-US" sz="2400" b="1">
              <a:solidFill>
                <a:srgbClr val="C00000"/>
              </a:solidFill>
              <a:latin typeface="宋体" panose="02010600030101010101" pitchFamily="2" charset="-122"/>
              <a:ea typeface="宋体" panose="02010600030101010101" pitchFamily="2" charset="-122"/>
            </a:endParaRPr>
          </a:p>
        </p:txBody>
      </p:sp>
      <p:sp>
        <p:nvSpPr>
          <p:cNvPr id="5" name="文本框 4"/>
          <p:cNvSpPr txBox="1"/>
          <p:nvPr>
            <p:custDataLst>
              <p:tags r:id="rId3"/>
            </p:custDataLst>
          </p:nvPr>
        </p:nvSpPr>
        <p:spPr>
          <a:xfrm>
            <a:off x="4505960" y="1731645"/>
            <a:ext cx="3172460" cy="39878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nchor="t">
            <a:spAutoFit/>
          </a:bodyPr>
          <a:lstStyle/>
          <a:p>
            <a:r>
              <a:rPr lang="zh-CN" altLang="en-US" sz="2000" b="1">
                <a:latin typeface="宋体" panose="02010600030101010101" pitchFamily="2" charset="-122"/>
                <a:ea typeface="宋体" panose="02010600030101010101" pitchFamily="2" charset="-122"/>
                <a:cs typeface="宋体" panose="02010600030101010101" pitchFamily="2" charset="-122"/>
              </a:rPr>
              <a:t>观察两个小球的振动情况</a:t>
            </a:r>
            <a:endParaRPr lang="zh-CN" altLang="en-US" sz="2000" b="1">
              <a:latin typeface="宋体" panose="02010600030101010101" pitchFamily="2" charset="-122"/>
              <a:ea typeface="宋体" panose="02010600030101010101" pitchFamily="2" charset="-122"/>
              <a:cs typeface="宋体" panose="02010600030101010101" pitchFamily="2" charset="-122"/>
            </a:endParaRPr>
          </a:p>
        </p:txBody>
      </p:sp>
      <p:sp>
        <p:nvSpPr>
          <p:cNvPr id="6" name="文本框 5"/>
          <p:cNvSpPr txBox="1"/>
          <p:nvPr>
            <p:custDataLst>
              <p:tags r:id="rId4"/>
            </p:custDataLst>
          </p:nvPr>
        </p:nvSpPr>
        <p:spPr>
          <a:xfrm>
            <a:off x="763270" y="2365375"/>
            <a:ext cx="10721975" cy="1476375"/>
          </a:xfrm>
          <a:prstGeom prst="rect">
            <a:avLst/>
          </a:prstGeom>
        </p:spPr>
        <p:style>
          <a:lnRef idx="1">
            <a:schemeClr val="accent1"/>
          </a:lnRef>
          <a:fillRef idx="3">
            <a:schemeClr val="accent1"/>
          </a:fillRef>
          <a:effectRef idx="2">
            <a:schemeClr val="accent1"/>
          </a:effectRef>
          <a:fontRef idx="minor">
            <a:schemeClr val="lt1"/>
          </a:fontRef>
        </p:style>
        <p:txBody>
          <a:bodyPr wrap="square" rtlCol="0" anchor="t">
            <a:spAutoFit/>
          </a:bodyPr>
          <a:lstStyle/>
          <a:p>
            <a:pPr fontAlgn="auto">
              <a:lnSpc>
                <a:spcPct val="150000"/>
              </a:lnSpc>
            </a:pPr>
            <a:r>
              <a:rPr sz="2000" b="1">
                <a:latin typeface="宋体" panose="02010600030101010101" pitchFamily="2" charset="-122"/>
                <a:ea typeface="宋体" panose="02010600030101010101" pitchFamily="2" charset="-122"/>
                <a:cs typeface="宋体" panose="02010600030101010101" pitchFamily="2" charset="-122"/>
              </a:rPr>
              <a:t>并列悬挂两个相同的弹簧振子（图）。把小球向下拉同样的距离后同时放开，观察两球的振幅、周期、振动的步调。再次把两个小球拉到相同的位置，先把第一个小球放开，再放开第二个，观察两球的振幅、周期、振动的步调。</a:t>
            </a:r>
            <a:endParaRPr sz="2000" b="1">
              <a:latin typeface="宋体" panose="02010600030101010101" pitchFamily="2" charset="-122"/>
              <a:ea typeface="宋体" panose="02010600030101010101" pitchFamily="2" charset="-122"/>
              <a:cs typeface="宋体" panose="02010600030101010101" pitchFamily="2" charset="-122"/>
            </a:endParaRPr>
          </a:p>
        </p:txBody>
      </p:sp>
      <p:sp>
        <p:nvSpPr>
          <p:cNvPr id="3" name="文本框 2"/>
          <p:cNvSpPr txBox="1"/>
          <p:nvPr>
            <p:custDataLst>
              <p:tags r:id="rId5"/>
            </p:custDataLst>
          </p:nvPr>
        </p:nvSpPr>
        <p:spPr>
          <a:xfrm>
            <a:off x="492760" y="658495"/>
            <a:ext cx="6172835"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三、相位</a:t>
            </a:r>
            <a:endParaRPr lang="zh-CN" altLang="en-US" sz="3200" b="1">
              <a:latin typeface="黑体" panose="02010609060101010101" pitchFamily="49" charset="-122"/>
              <a:ea typeface="黑体" panose="02010609060101010101" pitchFamily="49" charset="-122"/>
            </a:endParaRPr>
          </a:p>
        </p:txBody>
      </p:sp>
      <p:sp>
        <p:nvSpPr>
          <p:cNvPr id="7" name="文本框 6"/>
          <p:cNvSpPr txBox="1"/>
          <p:nvPr>
            <p:custDataLst>
              <p:tags r:id="rId6"/>
            </p:custDataLst>
          </p:nvPr>
        </p:nvSpPr>
        <p:spPr>
          <a:xfrm>
            <a:off x="3937000" y="6116955"/>
            <a:ext cx="2540000" cy="368300"/>
          </a:xfrm>
          <a:prstGeom prst="rect">
            <a:avLst/>
          </a:prstGeom>
          <a:noFill/>
        </p:spPr>
        <p:txBody>
          <a:bodyPr wrap="square" rtlCol="0" anchor="t">
            <a:spAutoFit/>
          </a:bodyPr>
          <a:lstStyle/>
          <a:p>
            <a:r>
              <a:rPr lang="zh-CN" altLang="en-US">
                <a:latin typeface="黑体" panose="02010609060101010101" pitchFamily="49" charset="-122"/>
                <a:ea typeface="黑体" panose="02010609060101010101" pitchFamily="49" charset="-122"/>
              </a:rPr>
              <a:t>观察两小球的振动</a:t>
            </a:r>
            <a:endParaRPr lang="zh-CN" altLang="en-US">
              <a:latin typeface="黑体" panose="02010609060101010101" pitchFamily="49" charset="-122"/>
              <a:ea typeface="黑体" panose="02010609060101010101" pitchFamily="49" charset="-122"/>
            </a:endParaRPr>
          </a:p>
        </p:txBody>
      </p:sp>
      <p:pic>
        <p:nvPicPr>
          <p:cNvPr id="2" name="图片 1" descr="src=http___chiuphysics.cgu.edu.tw_yun-ju_cguweb_PhyExp_Exp105Spring_Fig_Vspring01.gif&amp;refer=http___chiuphysics.cgu.edu"/>
          <p:cNvPicPr>
            <a:picLocks noChangeAspect="1"/>
          </p:cNvPicPr>
          <p:nvPr>
            <p:custDataLst>
              <p:tags r:id="rId7"/>
            </p:custDataLst>
          </p:nvPr>
        </p:nvPicPr>
        <p:blipFill>
          <a:blip r:embed="rId8"/>
          <a:stretch>
            <a:fillRect/>
          </a:stretch>
        </p:blipFill>
        <p:spPr>
          <a:xfrm>
            <a:off x="7858125" y="3971925"/>
            <a:ext cx="3608070" cy="2706370"/>
          </a:xfrm>
          <a:prstGeom prst="rect">
            <a:avLst/>
          </a:prstGeom>
        </p:spPr>
      </p:pic>
      <p:pic>
        <p:nvPicPr>
          <p:cNvPr id="8" name="图片 7" descr="src=http___chiuphysics.cgu.edu.tw_yun-ju_cguweb_PhyExp_Exp105Spring_Fig_Vspring01.gif&amp;refer=http___chiuphysics.cgu.edu"/>
          <p:cNvPicPr>
            <a:picLocks noChangeAspect="1"/>
          </p:cNvPicPr>
          <p:nvPr>
            <p:custDataLst>
              <p:tags r:id="rId9"/>
            </p:custDataLst>
          </p:nvPr>
        </p:nvPicPr>
        <p:blipFill>
          <a:blip r:embed="rId8"/>
          <a:stretch>
            <a:fillRect/>
          </a:stretch>
        </p:blipFill>
        <p:spPr>
          <a:xfrm>
            <a:off x="5923915" y="3971925"/>
            <a:ext cx="3608070" cy="2706370"/>
          </a:xfrm>
          <a:prstGeom prst="rect">
            <a:avLst/>
          </a:prstGeom>
        </p:spPr>
      </p:pic>
      <p:pic>
        <p:nvPicPr>
          <p:cNvPr id="4" name="图片 3" descr="8L(1OGLD[QUG8EF5BF3WDOQ"/>
          <p:cNvPicPr>
            <a:picLocks noChangeAspect="1"/>
          </p:cNvPicPr>
          <p:nvPr>
            <p:custDataLst>
              <p:tags r:id="rId10"/>
            </p:custDataLst>
          </p:nvPr>
        </p:nvPicPr>
        <p:blipFill>
          <a:blip r:embed="rId11"/>
          <a:srcRect t="17014" b="7423"/>
          <a:stretch>
            <a:fillRect/>
          </a:stretch>
        </p:blipFill>
        <p:spPr>
          <a:xfrm>
            <a:off x="4147820" y="3971925"/>
            <a:ext cx="3444240" cy="2144395"/>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195"/>
                                        </p:tgtEl>
                                        <p:attrNameLst>
                                          <p:attrName>style.visibility</p:attrName>
                                        </p:attrNameLst>
                                      </p:cBhvr>
                                      <p:to>
                                        <p:strVal val="visible"/>
                                      </p:to>
                                    </p:set>
                                    <p:animEffect transition="in" filter="wipe(down)">
                                      <p:cBhvr>
                                        <p:cTn id="7" dur="500"/>
                                        <p:tgtEl>
                                          <p:spTgt spid="819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2000" fill="hold">
                                          <p:stCondLst>
                                            <p:cond delay="0"/>
                                          </p:stCondLst>
                                        </p:cTn>
                                        <p:tgtEl>
                                          <p:spTgt spid="6"/>
                                        </p:tgtEl>
                                        <p:attrNameLst>
                                          <p:attrName>style.visibility</p:attrName>
                                        </p:attrNameLst>
                                      </p:cBhvr>
                                      <p:to>
                                        <p:strVal val="visible"/>
                                      </p:to>
                                    </p:set>
                                    <p:animEffect transition="in" filter="box(in)">
                                      <p:cBhvr>
                                        <p:cTn id="18" dur="20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linds(horizont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8"/>
                                        </p:tgtEl>
                                        <p:attrNameLst>
                                          <p:attrName>style.visibility</p:attrName>
                                        </p:attrNameLst>
                                      </p:cBhvr>
                                      <p:to>
                                        <p:strVal val="visible"/>
                                      </p:to>
                                    </p:set>
                                    <p:anim calcmode="lin" valueType="num">
                                      <p:cBhvr additive="base">
                                        <p:cTn id="32" dur="500" fill="hold"/>
                                        <p:tgtEl>
                                          <p:spTgt spid="8"/>
                                        </p:tgtEl>
                                        <p:attrNameLst>
                                          <p:attrName>ppt_x</p:attrName>
                                        </p:attrNameLst>
                                      </p:cBhvr>
                                      <p:tavLst>
                                        <p:tav tm="0">
                                          <p:val>
                                            <p:strVal val="#ppt_x"/>
                                          </p:val>
                                        </p:tav>
                                        <p:tav tm="100000">
                                          <p:val>
                                            <p:strVal val="#ppt_x"/>
                                          </p:val>
                                        </p:tav>
                                      </p:tavLst>
                                    </p:anim>
                                    <p:anim calcmode="lin" valueType="num">
                                      <p:cBhvr additive="base">
                                        <p:cTn id="33" dur="500" fill="hold"/>
                                        <p:tgtEl>
                                          <p:spTgt spid="8"/>
                                        </p:tgtEl>
                                        <p:attrNameLst>
                                          <p:attrName>ppt_y</p:attrName>
                                        </p:attrNameLst>
                                      </p:cBhvr>
                                      <p:tavLst>
                                        <p:tav tm="0">
                                          <p:val>
                                            <p:strVal val="1+#ppt_h/2"/>
                                          </p:val>
                                        </p:tav>
                                        <p:tav tm="100000">
                                          <p:val>
                                            <p:strVal val="#ppt_y"/>
                                          </p:val>
                                        </p:tav>
                                      </p:tavLst>
                                    </p:anim>
                                  </p:childTnLst>
                                </p:cTn>
                              </p:par>
                              <p:par>
                                <p:cTn id="34" presetID="2" presetClass="entr" presetSubtype="4" fill="hold" nodeType="withEffect">
                                  <p:stCondLst>
                                    <p:cond delay="0"/>
                                  </p:stCondLst>
                                  <p:childTnLst>
                                    <p:set>
                                      <p:cBhvr>
                                        <p:cTn id="35" dur="1" fill="hold">
                                          <p:stCondLst>
                                            <p:cond delay="0"/>
                                          </p:stCondLst>
                                        </p:cTn>
                                        <p:tgtEl>
                                          <p:spTgt spid="2"/>
                                        </p:tgtEl>
                                        <p:attrNameLst>
                                          <p:attrName>style.visibility</p:attrName>
                                        </p:attrNameLst>
                                      </p:cBhvr>
                                      <p:to>
                                        <p:strVal val="visible"/>
                                      </p:to>
                                    </p:set>
                                    <p:anim calcmode="lin" valueType="num">
                                      <p:cBhvr additive="base">
                                        <p:cTn id="36" dur="500" fill="hold"/>
                                        <p:tgtEl>
                                          <p:spTgt spid="2"/>
                                        </p:tgtEl>
                                        <p:attrNameLst>
                                          <p:attrName>ppt_x</p:attrName>
                                        </p:attrNameLst>
                                      </p:cBhvr>
                                      <p:tavLst>
                                        <p:tav tm="0">
                                          <p:val>
                                            <p:strVal val="#ppt_x"/>
                                          </p:val>
                                        </p:tav>
                                        <p:tav tm="100000">
                                          <p:val>
                                            <p:strVal val="#ppt_x"/>
                                          </p:val>
                                        </p:tav>
                                      </p:tavLst>
                                    </p:anim>
                                    <p:anim calcmode="lin" valueType="num">
                                      <p:cBhvr additive="base">
                                        <p:cTn id="37"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ldLvl="0" animBg="1"/>
      <p:bldP spid="5" grpId="0" bldLvl="0" animBg="1"/>
      <p:bldP spid="6" grpId="0" bldLvl="0" animBg="1"/>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5"/>
          <p:cNvSpPr txBox="1"/>
          <p:nvPr>
            <p:custDataLst>
              <p:tags r:id="rId1"/>
            </p:custDataLst>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4098" name="Text Box 2"/>
          <p:cNvSpPr txBox="1"/>
          <p:nvPr>
            <p:custDataLst>
              <p:tags r:id="rId2"/>
            </p:custDataLst>
          </p:nvPr>
        </p:nvSpPr>
        <p:spPr>
          <a:xfrm>
            <a:off x="755650" y="673735"/>
            <a:ext cx="2075815" cy="583565"/>
          </a:xfrm>
          <a:prstGeom prst="rect">
            <a:avLst/>
          </a:prstGeom>
          <a:noFill/>
          <a:ln w="76200" cap="flat" cmpd="sng">
            <a:solidFill>
              <a:srgbClr val="FF0000"/>
            </a:solidFill>
            <a:prstDash val="solid"/>
            <a:miter/>
            <a:headEnd type="none" w="med" len="med"/>
            <a:tailEnd type="none" w="med" len="med"/>
          </a:ln>
        </p:spPr>
        <p:txBody>
          <a:bodyPr wrap="square">
            <a:spAutoFit/>
          </a:bodyPr>
          <a:lstStyle/>
          <a:p>
            <a:pPr algn="ctr">
              <a:spcBef>
                <a:spcPct val="50000"/>
              </a:spcBef>
            </a:pPr>
            <a:r>
              <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cs typeface="+mn-cs"/>
              </a:rPr>
              <a:t>课堂引入</a:t>
            </a:r>
            <a:endPar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endParaRPr>
          </a:p>
        </p:txBody>
      </p:sp>
      <p:sp>
        <p:nvSpPr>
          <p:cNvPr id="10" name="文本框 9"/>
          <p:cNvSpPr txBox="1"/>
          <p:nvPr>
            <p:custDataLst>
              <p:tags r:id="rId3"/>
            </p:custDataLst>
          </p:nvPr>
        </p:nvSpPr>
        <p:spPr>
          <a:xfrm rot="20760000">
            <a:off x="540385" y="1774190"/>
            <a:ext cx="1087755" cy="521970"/>
          </a:xfrm>
          <a:prstGeom prst="rect">
            <a:avLst/>
          </a:prstGeom>
          <a:noFill/>
          <a:extLst>
            <a:ext uri="{909E8E84-426E-40DD-AFC4-6F175D3DCCD1}">
              <a14:hiddenFill xmlns:a14="http://schemas.microsoft.com/office/drawing/2010/main">
                <a:solidFill>
                  <a:srgbClr val="002060"/>
                </a:solidFill>
              </a14:hiddenFill>
            </a:ext>
          </a:extLst>
        </p:spPr>
        <p:txBody>
          <a:bodyPr wrap="square" rtlCol="0" anchor="t">
            <a:spAutoFit/>
          </a:bodyPr>
          <a:lstStyle/>
          <a:p>
            <a:r>
              <a:rPr lang="zh-CN" altLang="en-US" sz="2800" b="1">
                <a:solidFill>
                  <a:srgbClr val="C00000"/>
                </a:solidFill>
                <a:latin typeface="Times New Roman" panose="02020603050405020304" pitchFamily="18" charset="0"/>
                <a:ea typeface="宋体" panose="02010600030101010101" pitchFamily="2" charset="-122"/>
                <a:sym typeface="+mn-ea"/>
              </a:rPr>
              <a:t>问题：</a:t>
            </a:r>
            <a:endParaRPr lang="zh-CN" altLang="en-US" sz="2800" b="1">
              <a:solidFill>
                <a:srgbClr val="C00000"/>
              </a:solidFill>
              <a:latin typeface="Times New Roman" panose="02020603050405020304" pitchFamily="18" charset="0"/>
              <a:ea typeface="宋体" panose="02010600030101010101" pitchFamily="2" charset="-122"/>
              <a:sym typeface="+mn-ea"/>
            </a:endParaRPr>
          </a:p>
        </p:txBody>
      </p:sp>
      <p:sp>
        <p:nvSpPr>
          <p:cNvPr id="3" name="文本框 2"/>
          <p:cNvSpPr txBox="1"/>
          <p:nvPr>
            <p:custDataLst>
              <p:tags r:id="rId4"/>
            </p:custDataLst>
          </p:nvPr>
        </p:nvSpPr>
        <p:spPr>
          <a:xfrm>
            <a:off x="1675765" y="2624455"/>
            <a:ext cx="5113020" cy="2306955"/>
          </a:xfrm>
          <a:prstGeom prst="rect">
            <a:avLst/>
          </a:prstGeom>
        </p:spPr>
        <p:style>
          <a:lnRef idx="1">
            <a:schemeClr val="accent1"/>
          </a:lnRef>
          <a:fillRef idx="3">
            <a:schemeClr val="accent1"/>
          </a:fillRef>
          <a:effectRef idx="2">
            <a:schemeClr val="accent1"/>
          </a:effectRef>
          <a:fontRef idx="minor">
            <a:schemeClr val="lt1"/>
          </a:fontRef>
        </p:style>
        <p:txBody>
          <a:bodyPr wrap="square" rtlCol="0" anchor="t">
            <a:spAutoFit/>
          </a:bodyPr>
          <a:lstStyle/>
          <a:p>
            <a:pPr fontAlgn="auto">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有些物体的振动可以近似为简谐运动，做简谐运动的物体在一个位置附近不断地重复同样的运动。如何描述简谐运动的这种独特性呢？</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5" name="文本框 4"/>
          <p:cNvSpPr txBox="1"/>
          <p:nvPr>
            <p:custDataLst>
              <p:tags r:id="rId5"/>
            </p:custDataLst>
          </p:nvPr>
        </p:nvSpPr>
        <p:spPr>
          <a:xfrm rot="20460000">
            <a:off x="1395730" y="1105535"/>
            <a:ext cx="795020" cy="1198880"/>
          </a:xfrm>
          <a:prstGeom prst="rect">
            <a:avLst/>
          </a:prstGeom>
          <a:noFill/>
        </p:spPr>
        <p:txBody>
          <a:bodyPr wrap="none" rtlCol="0" anchor="t">
            <a:spAutoFit/>
          </a:bodyPr>
          <a:lstStyle/>
          <a:p>
            <a:pPr fontAlgn="auto">
              <a:lnSpc>
                <a:spcPct val="150000"/>
              </a:lnSpc>
            </a:pPr>
            <a:r>
              <a:rPr lang="zh-CN" altLang="en-US" sz="4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4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2" name="图片 1" descr="KN6J]MU8`Y]~TM4ODVF@`YO"/>
          <p:cNvPicPr>
            <a:picLocks noChangeAspect="1"/>
          </p:cNvPicPr>
          <p:nvPr>
            <p:custDataLst>
              <p:tags r:id="rId6"/>
            </p:custDataLst>
          </p:nvPr>
        </p:nvPicPr>
        <p:blipFill>
          <a:blip r:embed="rId7"/>
          <a:stretch>
            <a:fillRect/>
          </a:stretch>
        </p:blipFill>
        <p:spPr>
          <a:xfrm>
            <a:off x="7470775" y="2677160"/>
            <a:ext cx="2895600" cy="2357755"/>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blinds(horizontal)">
                                      <p:cBhvr>
                                        <p:cTn id="18" dur="500"/>
                                        <p:tgtEl>
                                          <p:spTgt spid="3"/>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5" grpId="0"/>
      <p:bldP spid="3" grpId="0" bldLvl="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5"/>
          <p:cNvSpPr txBox="1"/>
          <p:nvPr>
            <p:custDataLst>
              <p:tags r:id="rId1"/>
            </p:custDataLst>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8195" name="矩形 21507"/>
          <p:cNvSpPr/>
          <p:nvPr>
            <p:custDataLst>
              <p:tags r:id="rId2"/>
            </p:custDataLst>
          </p:nvPr>
        </p:nvSpPr>
        <p:spPr>
          <a:xfrm>
            <a:off x="942975" y="1573530"/>
            <a:ext cx="1407160" cy="460375"/>
          </a:xfrm>
          <a:prstGeom prst="rect">
            <a:avLst/>
          </a:prstGeom>
        </p:spPr>
        <p:style>
          <a:lnRef idx="2">
            <a:schemeClr val="accent2"/>
          </a:lnRef>
          <a:fillRef idx="1">
            <a:schemeClr val="lt1"/>
          </a:fillRef>
          <a:effectRef idx="0">
            <a:schemeClr val="accent2"/>
          </a:effectRef>
          <a:fontRef idx="minor">
            <a:schemeClr val="dk1"/>
          </a:fontRef>
        </p:style>
        <p:txBody>
          <a:bodyPr wrap="none" anchor="t">
            <a:spAutoFit/>
          </a:bodyPr>
          <a:lstStyle/>
          <a:p>
            <a:pPr algn="l"/>
            <a:r>
              <a:rPr lang="zh-CN" altLang="en-US" sz="2400" b="1">
                <a:solidFill>
                  <a:srgbClr val="C00000"/>
                </a:solidFill>
                <a:latin typeface="宋体" panose="02010600030101010101" pitchFamily="2" charset="-122"/>
                <a:ea typeface="宋体" panose="02010600030101010101" pitchFamily="2" charset="-122"/>
              </a:rPr>
              <a:t>做一做：</a:t>
            </a:r>
            <a:endParaRPr lang="zh-CN" altLang="en-US" sz="2400" b="1">
              <a:solidFill>
                <a:srgbClr val="C00000"/>
              </a:solidFill>
              <a:latin typeface="宋体" panose="02010600030101010101" pitchFamily="2" charset="-122"/>
              <a:ea typeface="宋体" panose="02010600030101010101" pitchFamily="2" charset="-122"/>
            </a:endParaRPr>
          </a:p>
        </p:txBody>
      </p:sp>
      <p:sp>
        <p:nvSpPr>
          <p:cNvPr id="5" name="文本框 4"/>
          <p:cNvSpPr txBox="1"/>
          <p:nvPr>
            <p:custDataLst>
              <p:tags r:id="rId3"/>
            </p:custDataLst>
          </p:nvPr>
        </p:nvSpPr>
        <p:spPr>
          <a:xfrm>
            <a:off x="4505960" y="1731645"/>
            <a:ext cx="3588385" cy="39878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nchor="t">
            <a:spAutoFit/>
          </a:bodyPr>
          <a:lstStyle/>
          <a:p>
            <a:r>
              <a:rPr lang="zh-CN" altLang="en-US" sz="2000" b="1">
                <a:latin typeface="宋体" panose="02010600030101010101" pitchFamily="2" charset="-122"/>
                <a:ea typeface="宋体" panose="02010600030101010101" pitchFamily="2" charset="-122"/>
                <a:cs typeface="宋体" panose="02010600030101010101" pitchFamily="2" charset="-122"/>
              </a:rPr>
              <a:t>用计算机呈现声音的振动图像</a:t>
            </a:r>
            <a:endParaRPr lang="zh-CN" altLang="en-US" sz="2000" b="1">
              <a:latin typeface="宋体" panose="02010600030101010101" pitchFamily="2" charset="-122"/>
              <a:ea typeface="宋体" panose="02010600030101010101" pitchFamily="2" charset="-122"/>
              <a:cs typeface="宋体" panose="02010600030101010101" pitchFamily="2" charset="-122"/>
            </a:endParaRPr>
          </a:p>
        </p:txBody>
      </p:sp>
      <p:sp>
        <p:nvSpPr>
          <p:cNvPr id="6" name="文本框 5"/>
          <p:cNvSpPr txBox="1"/>
          <p:nvPr>
            <p:custDataLst>
              <p:tags r:id="rId4"/>
            </p:custDataLst>
          </p:nvPr>
        </p:nvSpPr>
        <p:spPr>
          <a:xfrm>
            <a:off x="763270" y="2365375"/>
            <a:ext cx="10721975" cy="4246245"/>
          </a:xfrm>
          <a:prstGeom prst="rect">
            <a:avLst/>
          </a:prstGeom>
        </p:spPr>
        <p:style>
          <a:lnRef idx="1">
            <a:schemeClr val="accent1"/>
          </a:lnRef>
          <a:fillRef idx="3">
            <a:schemeClr val="accent1"/>
          </a:fillRef>
          <a:effectRef idx="2">
            <a:schemeClr val="accent1"/>
          </a:effectRef>
          <a:fontRef idx="minor">
            <a:schemeClr val="lt1"/>
          </a:fontRef>
        </p:style>
        <p:txBody>
          <a:bodyPr wrap="square" rtlCol="0" anchor="t">
            <a:spAutoFit/>
          </a:bodyPr>
          <a:lstStyle/>
          <a:p>
            <a:pPr fontAlgn="auto">
              <a:lnSpc>
                <a:spcPct val="150000"/>
              </a:lnSpc>
            </a:pPr>
            <a:r>
              <a:rPr lang="en-US" sz="2000" b="1">
                <a:latin typeface="宋体" panose="02010600030101010101" pitchFamily="2" charset="-122"/>
                <a:ea typeface="宋体" panose="02010600030101010101" pitchFamily="2" charset="-122"/>
                <a:cs typeface="宋体" panose="02010600030101010101" pitchFamily="2" charset="-122"/>
              </a:rPr>
              <a:t>    </a:t>
            </a:r>
            <a:r>
              <a:rPr sz="2000" b="1">
                <a:latin typeface="宋体" panose="02010600030101010101" pitchFamily="2" charset="-122"/>
                <a:ea typeface="宋体" panose="02010600030101010101" pitchFamily="2" charset="-122"/>
                <a:cs typeface="宋体" panose="02010600030101010101" pitchFamily="2" charset="-122"/>
              </a:rPr>
              <a:t>绝大多数计算机都有录音、放音的功能，并能在放音时显示声振动的图像。</a:t>
            </a:r>
            <a:endParaRPr sz="2000" b="1">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000" b="1">
                <a:latin typeface="宋体" panose="02010600030101010101" pitchFamily="2" charset="-122"/>
                <a:ea typeface="宋体" panose="02010600030101010101" pitchFamily="2" charset="-122"/>
                <a:cs typeface="宋体" panose="02010600030101010101" pitchFamily="2" charset="-122"/>
              </a:rPr>
              <a:t>    用计算机的录音功能录制两个乐音，例如笛声，一个是 do，另一个是 sol，把它们保存起来。用媒体播放软件显示这个声音，把播放软件界面中“条形与波浪”的选项设为“波形”。这样可以从电脑屏幕上看到播放声音时的振动图像。按下“暂停”键得到静止的图像。</a:t>
            </a:r>
            <a:endParaRPr sz="2000" b="1">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000" b="1">
                <a:latin typeface="宋体" panose="02010600030101010101" pitchFamily="2" charset="-122"/>
                <a:ea typeface="宋体" panose="02010600030101010101" pitchFamily="2" charset="-122"/>
                <a:cs typeface="宋体" panose="02010600030101010101" pitchFamily="2" charset="-122"/>
              </a:rPr>
              <a:t>    把 do 和 sol 这两个声音的振动图像复制到同一张空白幻灯片上，并把图像以外多余的区域裁掉，用计算机呈现声音的振动图像图比较两个声音的频率就得到图所示的图形。在屏幕上作出矩形框，调节框的宽度，使框内包含“do”的 10 个周期。在屏幕上观察，多少个“sol”的周期与“do”的 10 个周期的时间相等，由此可以得到“sol”和“do”的频率之比。如果已知其中一个声音的频率，还可以推知另一个声音的频率。请你想办法完成上面的操作。</a:t>
            </a:r>
            <a:endParaRPr sz="2000" b="1">
              <a:latin typeface="宋体" panose="02010600030101010101" pitchFamily="2" charset="-122"/>
              <a:ea typeface="宋体" panose="02010600030101010101" pitchFamily="2" charset="-122"/>
              <a:cs typeface="宋体" panose="02010600030101010101" pitchFamily="2" charset="-122"/>
            </a:endParaRPr>
          </a:p>
        </p:txBody>
      </p:sp>
      <p:sp>
        <p:nvSpPr>
          <p:cNvPr id="3" name="文本框 2"/>
          <p:cNvSpPr txBox="1"/>
          <p:nvPr>
            <p:custDataLst>
              <p:tags r:id="rId5"/>
            </p:custDataLst>
          </p:nvPr>
        </p:nvSpPr>
        <p:spPr>
          <a:xfrm>
            <a:off x="492760" y="658495"/>
            <a:ext cx="6172835"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三、相位</a:t>
            </a:r>
            <a:endParaRPr lang="zh-CN" altLang="en-US" sz="3200" b="1">
              <a:latin typeface="黑体" panose="02010609060101010101" pitchFamily="49" charset="-122"/>
              <a:ea typeface="黑体" panose="02010609060101010101" pitchFamily="49"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195"/>
                                        </p:tgtEl>
                                        <p:attrNameLst>
                                          <p:attrName>style.visibility</p:attrName>
                                        </p:attrNameLst>
                                      </p:cBhvr>
                                      <p:to>
                                        <p:strVal val="visible"/>
                                      </p:to>
                                    </p:set>
                                    <p:animEffect transition="in" filter="wipe(down)">
                                      <p:cBhvr>
                                        <p:cTn id="7" dur="500"/>
                                        <p:tgtEl>
                                          <p:spTgt spid="819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2000" fill="hold">
                                          <p:stCondLst>
                                            <p:cond delay="0"/>
                                          </p:stCondLst>
                                        </p:cTn>
                                        <p:tgtEl>
                                          <p:spTgt spid="6"/>
                                        </p:tgtEl>
                                        <p:attrNameLst>
                                          <p:attrName>style.visibility</p:attrName>
                                        </p:attrNameLst>
                                      </p:cBhvr>
                                      <p:to>
                                        <p:strVal val="visible"/>
                                      </p:to>
                                    </p:set>
                                    <p:animEffect transition="in" filter="box(in)">
                                      <p:cBhvr>
                                        <p:cTn id="18"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ldLvl="0" animBg="1"/>
      <p:bldP spid="5" grpId="0" bldLvl="0" animBg="1"/>
      <p:bldP spid="6" grpId="0" bldLvl="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5"/>
          <p:cNvSpPr txBox="1"/>
          <p:nvPr>
            <p:custDataLst>
              <p:tags r:id="rId1"/>
            </p:custDataLst>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8195" name="矩形 21507"/>
          <p:cNvSpPr/>
          <p:nvPr>
            <p:custDataLst>
              <p:tags r:id="rId2"/>
            </p:custDataLst>
          </p:nvPr>
        </p:nvSpPr>
        <p:spPr>
          <a:xfrm>
            <a:off x="942975" y="1573530"/>
            <a:ext cx="1407160" cy="460375"/>
          </a:xfrm>
          <a:prstGeom prst="rect">
            <a:avLst/>
          </a:prstGeom>
        </p:spPr>
        <p:style>
          <a:lnRef idx="2">
            <a:schemeClr val="accent2"/>
          </a:lnRef>
          <a:fillRef idx="1">
            <a:schemeClr val="lt1"/>
          </a:fillRef>
          <a:effectRef idx="0">
            <a:schemeClr val="accent2"/>
          </a:effectRef>
          <a:fontRef idx="minor">
            <a:schemeClr val="dk1"/>
          </a:fontRef>
        </p:style>
        <p:txBody>
          <a:bodyPr wrap="none" anchor="t">
            <a:spAutoFit/>
          </a:bodyPr>
          <a:lstStyle/>
          <a:p>
            <a:pPr algn="l"/>
            <a:r>
              <a:rPr lang="zh-CN" altLang="en-US" sz="2400" b="1">
                <a:solidFill>
                  <a:srgbClr val="C00000"/>
                </a:solidFill>
                <a:latin typeface="宋体" panose="02010600030101010101" pitchFamily="2" charset="-122"/>
                <a:ea typeface="宋体" panose="02010600030101010101" pitchFamily="2" charset="-122"/>
              </a:rPr>
              <a:t>做一做：</a:t>
            </a:r>
            <a:endParaRPr lang="zh-CN" altLang="en-US" sz="2400" b="1">
              <a:solidFill>
                <a:srgbClr val="C00000"/>
              </a:solidFill>
              <a:latin typeface="宋体" panose="02010600030101010101" pitchFamily="2" charset="-122"/>
              <a:ea typeface="宋体" panose="02010600030101010101" pitchFamily="2" charset="-122"/>
            </a:endParaRPr>
          </a:p>
        </p:txBody>
      </p:sp>
      <p:sp>
        <p:nvSpPr>
          <p:cNvPr id="5" name="文本框 4"/>
          <p:cNvSpPr txBox="1"/>
          <p:nvPr>
            <p:custDataLst>
              <p:tags r:id="rId3"/>
            </p:custDataLst>
          </p:nvPr>
        </p:nvSpPr>
        <p:spPr>
          <a:xfrm>
            <a:off x="4505960" y="1731645"/>
            <a:ext cx="3588385" cy="39878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nchor="t">
            <a:spAutoFit/>
          </a:bodyPr>
          <a:lstStyle/>
          <a:p>
            <a:r>
              <a:rPr lang="zh-CN" altLang="en-US" sz="2000" b="1">
                <a:latin typeface="宋体" panose="02010600030101010101" pitchFamily="2" charset="-122"/>
                <a:ea typeface="宋体" panose="02010600030101010101" pitchFamily="2" charset="-122"/>
                <a:cs typeface="宋体" panose="02010600030101010101" pitchFamily="2" charset="-122"/>
              </a:rPr>
              <a:t>用计算机呈现声音的振动图像</a:t>
            </a:r>
            <a:endParaRPr lang="zh-CN" altLang="en-US" sz="2000" b="1">
              <a:latin typeface="宋体" panose="02010600030101010101" pitchFamily="2" charset="-122"/>
              <a:ea typeface="宋体" panose="02010600030101010101" pitchFamily="2" charset="-122"/>
              <a:cs typeface="宋体" panose="02010600030101010101" pitchFamily="2" charset="-122"/>
            </a:endParaRPr>
          </a:p>
        </p:txBody>
      </p:sp>
      <p:sp>
        <p:nvSpPr>
          <p:cNvPr id="3" name="文本框 2"/>
          <p:cNvSpPr txBox="1"/>
          <p:nvPr>
            <p:custDataLst>
              <p:tags r:id="rId4"/>
            </p:custDataLst>
          </p:nvPr>
        </p:nvSpPr>
        <p:spPr>
          <a:xfrm>
            <a:off x="492760" y="658495"/>
            <a:ext cx="6172835"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三、相位</a:t>
            </a:r>
            <a:endParaRPr lang="zh-CN" altLang="en-US" sz="3200" b="1">
              <a:latin typeface="黑体" panose="02010609060101010101" pitchFamily="49" charset="-122"/>
              <a:ea typeface="黑体" panose="02010609060101010101" pitchFamily="49" charset="-122"/>
            </a:endParaRPr>
          </a:p>
        </p:txBody>
      </p:sp>
      <p:pic>
        <p:nvPicPr>
          <p:cNvPr id="2" name="图片 1" descr="3{1Q)X([]QHQ``$UH3QC124"/>
          <p:cNvPicPr>
            <a:picLocks noChangeAspect="1"/>
          </p:cNvPicPr>
          <p:nvPr>
            <p:custDataLst>
              <p:tags r:id="rId5"/>
            </p:custDataLst>
          </p:nvPr>
        </p:nvPicPr>
        <p:blipFill>
          <a:blip r:embed="rId6"/>
          <a:stretch>
            <a:fillRect/>
          </a:stretch>
        </p:blipFill>
        <p:spPr>
          <a:xfrm>
            <a:off x="4119245" y="2671445"/>
            <a:ext cx="4361815" cy="3058795"/>
          </a:xfrm>
          <a:prstGeom prst="rect">
            <a:avLst/>
          </a:prstGeom>
        </p:spPr>
      </p:pic>
      <p:sp>
        <p:nvSpPr>
          <p:cNvPr id="4" name="文本框 3"/>
          <p:cNvSpPr txBox="1"/>
          <p:nvPr>
            <p:custDataLst>
              <p:tags r:id="rId7"/>
            </p:custDataLst>
          </p:nvPr>
        </p:nvSpPr>
        <p:spPr>
          <a:xfrm>
            <a:off x="4826000" y="6007100"/>
            <a:ext cx="2540000" cy="368300"/>
          </a:xfrm>
          <a:prstGeom prst="rect">
            <a:avLst/>
          </a:prstGeom>
          <a:noFill/>
        </p:spPr>
        <p:txBody>
          <a:bodyPr wrap="square" rtlCol="0" anchor="t">
            <a:spAutoFit/>
          </a:bodyPr>
          <a:lstStyle/>
          <a:p>
            <a:r>
              <a:rPr lang="zh-CN" altLang="en-US">
                <a:latin typeface="黑体" panose="02010609060101010101" pitchFamily="49" charset="-122"/>
                <a:ea typeface="黑体" panose="02010609060101010101" pitchFamily="49" charset="-122"/>
              </a:rPr>
              <a:t>比较两个声音的频率</a:t>
            </a:r>
            <a:endParaRPr lang="zh-CN" altLang="en-US">
              <a:latin typeface="黑体" panose="02010609060101010101" pitchFamily="49" charset="-122"/>
              <a:ea typeface="黑体" panose="02010609060101010101" pitchFamily="49" charset="-122"/>
            </a:endParaRP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5"/>
          <p:cNvSpPr txBox="1"/>
          <p:nvPr>
            <p:custDataLst>
              <p:tags r:id="rId1"/>
            </p:custDataLst>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5" name="文本框 4"/>
          <p:cNvSpPr txBox="1"/>
          <p:nvPr>
            <p:custDataLst>
              <p:tags r:id="rId2"/>
            </p:custDataLst>
          </p:nvPr>
        </p:nvSpPr>
        <p:spPr>
          <a:xfrm>
            <a:off x="5133340" y="1745615"/>
            <a:ext cx="1478915" cy="39878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nchor="t">
            <a:spAutoFit/>
          </a:bodyPr>
          <a:lstStyle/>
          <a:p>
            <a:r>
              <a:rPr lang="zh-CN" altLang="en-US" sz="2000" b="1">
                <a:latin typeface="宋体" panose="02010600030101010101" pitchFamily="2" charset="-122"/>
                <a:ea typeface="宋体" panose="02010600030101010101" pitchFamily="2" charset="-122"/>
                <a:cs typeface="宋体" panose="02010600030101010101" pitchFamily="2" charset="-122"/>
              </a:rPr>
              <a:t>乐音和音阶</a:t>
            </a:r>
            <a:endParaRPr lang="zh-CN" altLang="en-US" sz="2000" b="1">
              <a:latin typeface="宋体" panose="02010600030101010101" pitchFamily="2" charset="-122"/>
              <a:ea typeface="宋体" panose="02010600030101010101" pitchFamily="2" charset="-122"/>
              <a:cs typeface="宋体" panose="02010600030101010101" pitchFamily="2" charset="-122"/>
            </a:endParaRPr>
          </a:p>
        </p:txBody>
      </p:sp>
      <p:sp>
        <p:nvSpPr>
          <p:cNvPr id="4098" name="Text Box 2"/>
          <p:cNvSpPr txBox="1"/>
          <p:nvPr>
            <p:custDataLst>
              <p:tags r:id="rId3"/>
            </p:custDataLst>
          </p:nvPr>
        </p:nvSpPr>
        <p:spPr>
          <a:xfrm>
            <a:off x="755650" y="673735"/>
            <a:ext cx="2075815" cy="583565"/>
          </a:xfrm>
          <a:prstGeom prst="rect">
            <a:avLst/>
          </a:prstGeom>
          <a:noFill/>
          <a:ln w="76200" cap="flat" cmpd="sng">
            <a:solidFill>
              <a:srgbClr val="FF0000"/>
            </a:solidFill>
            <a:prstDash val="solid"/>
            <a:miter/>
            <a:headEnd type="none" w="med" len="med"/>
            <a:tailEnd type="none" w="med" len="med"/>
          </a:ln>
        </p:spPr>
        <p:txBody>
          <a:bodyPr wrap="square">
            <a:spAutoFit/>
          </a:bodyPr>
          <a:lstStyle/>
          <a:p>
            <a:pPr algn="ctr">
              <a:spcBef>
                <a:spcPct val="50000"/>
              </a:spcBef>
            </a:pPr>
            <a:r>
              <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cs typeface="+mn-cs"/>
              </a:rPr>
              <a:t>科学漫步</a:t>
            </a:r>
            <a:endPar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endParaRPr>
          </a:p>
        </p:txBody>
      </p:sp>
      <p:sp>
        <p:nvSpPr>
          <p:cNvPr id="6" name="文本框 5"/>
          <p:cNvSpPr txBox="1"/>
          <p:nvPr>
            <p:custDataLst>
              <p:tags r:id="rId4"/>
            </p:custDataLst>
          </p:nvPr>
        </p:nvSpPr>
        <p:spPr>
          <a:xfrm>
            <a:off x="1285875" y="2774950"/>
            <a:ext cx="9174480" cy="92202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nchor="t">
            <a:spAutoFit/>
          </a:bodyPr>
          <a:lstStyle/>
          <a:p>
            <a:pPr fontAlgn="auto">
              <a:lnSpc>
                <a:spcPct val="150000"/>
              </a:lnSpc>
            </a:pPr>
            <a:r>
              <a:rPr lang="zh-CN" altLang="en-US">
                <a:latin typeface="Times New Roman" panose="02020603050405020304" pitchFamily="18" charset="0"/>
                <a:ea typeface="宋体" panose="02010600030101010101" pitchFamily="2" charset="-122"/>
                <a:cs typeface="Times New Roman" panose="02020603050405020304" pitchFamily="18" charset="0"/>
              </a:rPr>
              <a:t>在音乐理论中，把一组音按音调高低的次序排列起来就成为音阶，也就是大家都知道的do，re，mi，fa，sol，la，si，do（高）。下表列出了某乐律C调音阶中各音的频率。</a:t>
            </a:r>
            <a:endParaRPr lang="zh-CN" altLang="en-US">
              <a:latin typeface="Times New Roman" panose="02020603050405020304" pitchFamily="18" charset="0"/>
              <a:ea typeface="宋体" panose="02010600030101010101" pitchFamily="2" charset="-122"/>
              <a:cs typeface="Times New Roman" panose="02020603050405020304" pitchFamily="18" charset="0"/>
            </a:endParaRPr>
          </a:p>
        </p:txBody>
      </p:sp>
      <p:pic>
        <p:nvPicPr>
          <p:cNvPr id="7" name="图片 6" descr="0J4SYNQT2QN]CR@Q])PY{2N"/>
          <p:cNvPicPr>
            <a:picLocks noChangeAspect="1"/>
          </p:cNvPicPr>
          <p:nvPr>
            <p:custDataLst>
              <p:tags r:id="rId5"/>
            </p:custDataLst>
          </p:nvPr>
        </p:nvPicPr>
        <p:blipFill>
          <a:blip r:embed="rId6"/>
          <a:stretch>
            <a:fillRect/>
          </a:stretch>
        </p:blipFill>
        <p:spPr>
          <a:xfrm>
            <a:off x="1381760" y="3974465"/>
            <a:ext cx="8981440" cy="1712595"/>
          </a:xfrm>
          <a:prstGeom prst="rect">
            <a:avLst/>
          </a:prstGeom>
        </p:spPr>
      </p:pic>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5"/>
          <p:cNvSpPr txBox="1"/>
          <p:nvPr>
            <p:custDataLst>
              <p:tags r:id="rId1"/>
            </p:custDataLst>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5" name="文本框 4"/>
          <p:cNvSpPr txBox="1"/>
          <p:nvPr>
            <p:custDataLst>
              <p:tags r:id="rId2"/>
            </p:custDataLst>
          </p:nvPr>
        </p:nvSpPr>
        <p:spPr>
          <a:xfrm>
            <a:off x="5133340" y="1705610"/>
            <a:ext cx="1478915" cy="39878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nchor="t">
            <a:spAutoFit/>
          </a:bodyPr>
          <a:lstStyle/>
          <a:p>
            <a:r>
              <a:rPr lang="zh-CN" altLang="en-US" sz="2000" b="1">
                <a:latin typeface="宋体" panose="02010600030101010101" pitchFamily="2" charset="-122"/>
                <a:ea typeface="宋体" panose="02010600030101010101" pitchFamily="2" charset="-122"/>
                <a:cs typeface="宋体" panose="02010600030101010101" pitchFamily="2" charset="-122"/>
              </a:rPr>
              <a:t>乐音和音阶</a:t>
            </a:r>
            <a:endParaRPr lang="zh-CN" altLang="en-US" sz="2000" b="1">
              <a:latin typeface="宋体" panose="02010600030101010101" pitchFamily="2" charset="-122"/>
              <a:ea typeface="宋体" panose="02010600030101010101" pitchFamily="2" charset="-122"/>
              <a:cs typeface="宋体" panose="02010600030101010101" pitchFamily="2" charset="-122"/>
            </a:endParaRPr>
          </a:p>
        </p:txBody>
      </p:sp>
      <p:sp>
        <p:nvSpPr>
          <p:cNvPr id="4098" name="Text Box 2"/>
          <p:cNvSpPr txBox="1"/>
          <p:nvPr>
            <p:custDataLst>
              <p:tags r:id="rId3"/>
            </p:custDataLst>
          </p:nvPr>
        </p:nvSpPr>
        <p:spPr>
          <a:xfrm>
            <a:off x="755650" y="673735"/>
            <a:ext cx="2075815" cy="583565"/>
          </a:xfrm>
          <a:prstGeom prst="rect">
            <a:avLst/>
          </a:prstGeom>
          <a:noFill/>
          <a:ln w="76200" cap="flat" cmpd="sng">
            <a:solidFill>
              <a:srgbClr val="FF0000"/>
            </a:solidFill>
            <a:prstDash val="solid"/>
            <a:miter/>
            <a:headEnd type="none" w="med" len="med"/>
            <a:tailEnd type="none" w="med" len="med"/>
          </a:ln>
        </p:spPr>
        <p:txBody>
          <a:bodyPr wrap="square">
            <a:spAutoFit/>
          </a:bodyPr>
          <a:lstStyle/>
          <a:p>
            <a:pPr algn="ctr">
              <a:spcBef>
                <a:spcPct val="50000"/>
              </a:spcBef>
            </a:pPr>
            <a:r>
              <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cs typeface="+mn-cs"/>
              </a:rPr>
              <a:t>科学漫步</a:t>
            </a:r>
            <a:endPar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endParaRPr>
          </a:p>
        </p:txBody>
      </p:sp>
      <p:sp>
        <p:nvSpPr>
          <p:cNvPr id="6" name="文本框 5"/>
          <p:cNvSpPr txBox="1"/>
          <p:nvPr>
            <p:custDataLst>
              <p:tags r:id="rId4"/>
            </p:custDataLst>
          </p:nvPr>
        </p:nvSpPr>
        <p:spPr>
          <a:xfrm>
            <a:off x="755650" y="2567305"/>
            <a:ext cx="10881360" cy="299974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nchor="t">
            <a:spAutoFit/>
          </a:bodyPr>
          <a:lstStyle/>
          <a:p>
            <a:pPr fontAlgn="auto">
              <a:lnSpc>
                <a:spcPct val="150000"/>
              </a:lnSpc>
            </a:pPr>
            <a:r>
              <a:rPr lang="en-US" altLang="zh-CN">
                <a:latin typeface="Times New Roman" panose="02020603050405020304" pitchFamily="18" charset="0"/>
                <a:ea typeface="宋体" panose="02010600030101010101" pitchFamily="2" charset="-122"/>
                <a:cs typeface="Times New Roman" panose="02020603050405020304" pitchFamily="18" charset="0"/>
              </a:rPr>
              <a:t>      </a:t>
            </a:r>
            <a:r>
              <a:rPr lang="zh-CN" altLang="en-US">
                <a:latin typeface="Times New Roman" panose="02020603050405020304" pitchFamily="18" charset="0"/>
                <a:ea typeface="宋体" panose="02010600030101010101" pitchFamily="2" charset="-122"/>
                <a:cs typeface="Times New Roman" panose="02020603050405020304" pitchFamily="18" charset="0"/>
              </a:rPr>
              <a:t>有趣的是，高音do的频率正好是中音do的2倍，而且音阶中各音的频率与do的频率之比都是整数之比。</a:t>
            </a:r>
            <a:endParaRPr lang="zh-CN" altLang="en-US">
              <a:latin typeface="Times New Roman" panose="02020603050405020304" pitchFamily="18" charset="0"/>
              <a:ea typeface="宋体" panose="02010600030101010101" pitchFamily="2" charset="-122"/>
              <a:cs typeface="Times New Roman" panose="02020603050405020304" pitchFamily="18" charset="0"/>
            </a:endParaRPr>
          </a:p>
          <a:p>
            <a:pPr fontAlgn="auto">
              <a:lnSpc>
                <a:spcPct val="150000"/>
              </a:lnSpc>
            </a:pPr>
            <a:r>
              <a:rPr lang="zh-CN" altLang="en-US">
                <a:latin typeface="Times New Roman" panose="02020603050405020304" pitchFamily="18" charset="0"/>
                <a:ea typeface="宋体" panose="02010600030101010101" pitchFamily="2" charset="-122"/>
                <a:cs typeface="Times New Roman" panose="02020603050405020304" pitchFamily="18" charset="0"/>
              </a:rPr>
              <a:t>      还有更有趣的事情。喜欢音乐的同学都知道，有些音一起演奏时听起来好听，有些音一起演奏时听起来不好听，前者叫作谐和音，后者叫作不谐和音。著名的大三和弦do、mi、sol的频率比是4:5:6，而小三和弦re、fa、la的频率比是10:12:15。大三和弦听起来更为和谐，那是因为三个音的频率比是更小的整数之比。随便拼凑在一起的三个音听起来不和谐，有兴趣的同学可以算一算它们的频率比，一定是三个比较大的整数。</a:t>
            </a:r>
            <a:endParaRPr lang="zh-CN" altLang="en-US">
              <a:latin typeface="Times New Roman" panose="02020603050405020304" pitchFamily="18" charset="0"/>
              <a:ea typeface="宋体" panose="02010600030101010101" pitchFamily="2" charset="-122"/>
              <a:cs typeface="Times New Roman" panose="02020603050405020304" pitchFamily="18" charset="0"/>
            </a:endParaRPr>
          </a:p>
          <a:p>
            <a:pPr fontAlgn="auto">
              <a:lnSpc>
                <a:spcPct val="150000"/>
              </a:lnSpc>
            </a:pPr>
            <a:r>
              <a:rPr lang="zh-CN" altLang="en-US">
                <a:latin typeface="Times New Roman" panose="02020603050405020304" pitchFamily="18" charset="0"/>
                <a:ea typeface="宋体" panose="02010600030101010101" pitchFamily="2" charset="-122"/>
                <a:cs typeface="Times New Roman" panose="02020603050405020304" pitchFamily="18" charset="0"/>
              </a:rPr>
              <a:t>    </a:t>
            </a:r>
            <a:endParaRPr lang="zh-CN" altLang="en-US">
              <a:latin typeface="Times New Roman" panose="02020603050405020304" pitchFamily="18" charset="0"/>
              <a:ea typeface="宋体" panose="02010600030101010101" pitchFamily="2" charset="-122"/>
              <a:cs typeface="Times New Roman" panose="02020603050405020304" pitchFamily="18" charset="0"/>
            </a:endParaRP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5"/>
          <p:cNvSpPr txBox="1"/>
          <p:nvPr>
            <p:custDataLst>
              <p:tags r:id="rId1"/>
            </p:custDataLst>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5" name="文本框 4"/>
          <p:cNvSpPr txBox="1"/>
          <p:nvPr>
            <p:custDataLst>
              <p:tags r:id="rId2"/>
            </p:custDataLst>
          </p:nvPr>
        </p:nvSpPr>
        <p:spPr>
          <a:xfrm>
            <a:off x="5133340" y="1705610"/>
            <a:ext cx="1478915" cy="39878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nchor="t">
            <a:spAutoFit/>
          </a:bodyPr>
          <a:lstStyle/>
          <a:p>
            <a:r>
              <a:rPr lang="zh-CN" altLang="en-US" sz="2000" b="1">
                <a:latin typeface="宋体" panose="02010600030101010101" pitchFamily="2" charset="-122"/>
                <a:ea typeface="宋体" panose="02010600030101010101" pitchFamily="2" charset="-122"/>
                <a:cs typeface="宋体" panose="02010600030101010101" pitchFamily="2" charset="-122"/>
              </a:rPr>
              <a:t>乐音和音阶</a:t>
            </a:r>
            <a:endParaRPr lang="zh-CN" altLang="en-US" sz="2000" b="1">
              <a:latin typeface="宋体" panose="02010600030101010101" pitchFamily="2" charset="-122"/>
              <a:ea typeface="宋体" panose="02010600030101010101" pitchFamily="2" charset="-122"/>
              <a:cs typeface="宋体" panose="02010600030101010101" pitchFamily="2" charset="-122"/>
            </a:endParaRPr>
          </a:p>
        </p:txBody>
      </p:sp>
      <p:sp>
        <p:nvSpPr>
          <p:cNvPr id="4098" name="Text Box 2"/>
          <p:cNvSpPr txBox="1"/>
          <p:nvPr>
            <p:custDataLst>
              <p:tags r:id="rId3"/>
            </p:custDataLst>
          </p:nvPr>
        </p:nvSpPr>
        <p:spPr>
          <a:xfrm>
            <a:off x="755650" y="673735"/>
            <a:ext cx="2075815" cy="583565"/>
          </a:xfrm>
          <a:prstGeom prst="rect">
            <a:avLst/>
          </a:prstGeom>
          <a:noFill/>
          <a:ln w="76200" cap="flat" cmpd="sng">
            <a:solidFill>
              <a:srgbClr val="FF0000"/>
            </a:solidFill>
            <a:prstDash val="solid"/>
            <a:miter/>
            <a:headEnd type="none" w="med" len="med"/>
            <a:tailEnd type="none" w="med" len="med"/>
          </a:ln>
        </p:spPr>
        <p:txBody>
          <a:bodyPr wrap="square">
            <a:spAutoFit/>
          </a:bodyPr>
          <a:lstStyle/>
          <a:p>
            <a:pPr algn="ctr">
              <a:spcBef>
                <a:spcPct val="50000"/>
              </a:spcBef>
            </a:pPr>
            <a:r>
              <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cs typeface="+mn-cs"/>
              </a:rPr>
              <a:t>科学漫步</a:t>
            </a:r>
            <a:endPar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endParaRPr>
          </a:p>
        </p:txBody>
      </p:sp>
      <p:sp>
        <p:nvSpPr>
          <p:cNvPr id="6" name="文本框 5"/>
          <p:cNvSpPr txBox="1"/>
          <p:nvPr>
            <p:custDataLst>
              <p:tags r:id="rId4"/>
            </p:custDataLst>
          </p:nvPr>
        </p:nvSpPr>
        <p:spPr>
          <a:xfrm>
            <a:off x="755650" y="2567305"/>
            <a:ext cx="10881360" cy="258445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nchor="t">
            <a:spAutoFit/>
          </a:bodyPr>
          <a:lstStyle/>
          <a:p>
            <a:pPr fontAlgn="auto">
              <a:lnSpc>
                <a:spcPct val="150000"/>
              </a:lnSpc>
            </a:pPr>
            <a:r>
              <a:rPr lang="en-US" altLang="zh-CN">
                <a:latin typeface="Times New Roman" panose="02020603050405020304" pitchFamily="18" charset="0"/>
                <a:ea typeface="宋体" panose="02010600030101010101" pitchFamily="2" charset="-122"/>
                <a:cs typeface="Times New Roman" panose="02020603050405020304" pitchFamily="18" charset="0"/>
              </a:rPr>
              <a:t>   </a:t>
            </a:r>
            <a:r>
              <a:rPr lang="zh-CN" altLang="en-US">
                <a:latin typeface="Times New Roman" panose="02020603050405020304" pitchFamily="18" charset="0"/>
                <a:ea typeface="宋体" panose="02010600030101010101" pitchFamily="2" charset="-122"/>
                <a:cs typeface="Times New Roman" panose="02020603050405020304" pitchFamily="18" charset="0"/>
              </a:rPr>
              <a:t>       从这个例子可以看到艺术后面的科学道理，但是，艺术远比“1＋1＝2”复杂。从上表中看出，频率增加一倍，音程高出8度。实际上这只对于中等音高是正确的。人的感觉十分复杂，对于高音段来说，频率要增加一倍多，听起来音高才高出一个8度。如果一个调音师按照“频率翻倍”的办法调钢琴，那就要出问题了。</a:t>
            </a:r>
            <a:endParaRPr lang="zh-CN" altLang="en-US">
              <a:latin typeface="Times New Roman" panose="02020603050405020304" pitchFamily="18" charset="0"/>
              <a:ea typeface="宋体" panose="02010600030101010101" pitchFamily="2" charset="-122"/>
              <a:cs typeface="Times New Roman" panose="02020603050405020304" pitchFamily="18" charset="0"/>
            </a:endParaRPr>
          </a:p>
          <a:p>
            <a:pPr fontAlgn="auto">
              <a:lnSpc>
                <a:spcPct val="150000"/>
              </a:lnSpc>
            </a:pPr>
            <a:r>
              <a:rPr lang="zh-CN" altLang="en-US">
                <a:latin typeface="Times New Roman" panose="02020603050405020304" pitchFamily="18" charset="0"/>
                <a:ea typeface="宋体" panose="02010600030101010101" pitchFamily="2" charset="-122"/>
                <a:cs typeface="Times New Roman" panose="02020603050405020304" pitchFamily="18" charset="0"/>
              </a:rPr>
              <a:t>        尽管如此，科学家们还是可以通过音乐家的实际测听，确定音高与频率的对应关系，并且据此设计出优美动听的电子乐器。</a:t>
            </a:r>
            <a:endParaRPr lang="zh-CN" altLang="en-US">
              <a:latin typeface="Times New Roman" panose="02020603050405020304" pitchFamily="18" charset="0"/>
              <a:ea typeface="宋体" panose="02010600030101010101" pitchFamily="2" charset="-122"/>
              <a:cs typeface="Times New Roman" panose="02020603050405020304" pitchFamily="18" charset="0"/>
            </a:endParaRP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文本框 5"/>
          <p:cNvSpPr txBox="1"/>
          <p:nvPr>
            <p:custDataLst>
              <p:tags r:id="rId1"/>
            </p:custDataLst>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11277" name="Text Box 2"/>
          <p:cNvSpPr txBox="1">
            <a:spLocks noChangeArrowheads="1"/>
          </p:cNvSpPr>
          <p:nvPr>
            <p:custDataLst>
              <p:tags r:id="rId2"/>
            </p:custDataLst>
          </p:nvPr>
        </p:nvSpPr>
        <p:spPr bwMode="auto">
          <a:xfrm>
            <a:off x="268923" y="715645"/>
            <a:ext cx="3251200" cy="521970"/>
          </a:xfrm>
          <a:prstGeom prst="rect">
            <a:avLst/>
          </a:prstGeom>
          <a:noFill/>
          <a:ln w="28575">
            <a:solidFill>
              <a:srgbClr val="0000FF"/>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400" b="1">
                <a:solidFill>
                  <a:schemeClr val="tx1"/>
                </a:solidFill>
                <a:latin typeface="楷体_GB2312" pitchFamily="49" charset="-122"/>
                <a:ea typeface="宋体" panose="02010600030101010101" pitchFamily="2" charset="-122"/>
              </a:defRPr>
            </a:lvl1pPr>
            <a:lvl2pPr marL="742950" indent="-285750" eaLnBrk="0" hangingPunct="0">
              <a:defRPr sz="2400" b="1">
                <a:solidFill>
                  <a:schemeClr val="tx1"/>
                </a:solidFill>
                <a:latin typeface="楷体_GB2312" pitchFamily="49" charset="-122"/>
                <a:ea typeface="宋体" panose="02010600030101010101" pitchFamily="2" charset="-122"/>
              </a:defRPr>
            </a:lvl2pPr>
            <a:lvl3pPr marL="1143000" indent="-228600" eaLnBrk="0" hangingPunct="0">
              <a:defRPr sz="2400" b="1">
                <a:solidFill>
                  <a:schemeClr val="tx1"/>
                </a:solidFill>
                <a:latin typeface="楷体_GB2312" pitchFamily="49" charset="-122"/>
                <a:ea typeface="宋体" panose="02010600030101010101" pitchFamily="2" charset="-122"/>
              </a:defRPr>
            </a:lvl3pPr>
            <a:lvl4pPr marL="1600200" indent="-228600" eaLnBrk="0" hangingPunct="0">
              <a:defRPr sz="2400" b="1">
                <a:solidFill>
                  <a:schemeClr val="tx1"/>
                </a:solidFill>
                <a:latin typeface="楷体_GB2312" pitchFamily="49" charset="-122"/>
                <a:ea typeface="宋体" panose="02010600030101010101" pitchFamily="2" charset="-122"/>
              </a:defRPr>
            </a:lvl4pPr>
            <a:lvl5pPr marL="2057400" indent="-228600" eaLnBrk="0" hangingPunct="0">
              <a:defRPr sz="2400" b="1">
                <a:solidFill>
                  <a:schemeClr val="tx1"/>
                </a:solidFill>
                <a:latin typeface="楷体_GB2312" pitchFamily="49" charset="-122"/>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400" b="1">
                <a:solidFill>
                  <a:schemeClr val="tx1"/>
                </a:solidFill>
                <a:latin typeface="楷体_GB2312" pitchFamily="49" charset="-122"/>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400" b="1">
                <a:solidFill>
                  <a:schemeClr val="tx1"/>
                </a:solidFill>
                <a:latin typeface="楷体_GB2312" pitchFamily="49" charset="-122"/>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400" b="1">
                <a:solidFill>
                  <a:schemeClr val="tx1"/>
                </a:solidFill>
                <a:latin typeface="楷体_GB2312" pitchFamily="49" charset="-122"/>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400" b="1">
                <a:solidFill>
                  <a:schemeClr val="tx1"/>
                </a:solidFill>
                <a:latin typeface="楷体_GB2312" pitchFamily="49" charset="-122"/>
                <a:ea typeface="宋体" panose="02010600030101010101" pitchFamily="2" charset="-122"/>
              </a:defRPr>
            </a:lvl9pPr>
          </a:lstStyle>
          <a:p>
            <a:pPr algn="ctr" eaLnBrk="1" hangingPunct="1">
              <a:spcBef>
                <a:spcPct val="50000"/>
              </a:spcBef>
            </a:pPr>
            <a:r>
              <a:rPr lang="zh-CN" altLang="en-US" sz="2800">
                <a:solidFill>
                  <a:schemeClr val="tx1"/>
                </a:solidFill>
                <a:latin typeface="黑体" panose="02010609060101010101" pitchFamily="49" charset="-122"/>
                <a:ea typeface="黑体" panose="02010609060101010101" pitchFamily="49" charset="-122"/>
              </a:rPr>
              <a:t>课堂总结</a:t>
            </a:r>
            <a:endParaRPr lang="zh-CN" altLang="en-US" sz="2800">
              <a:solidFill>
                <a:schemeClr val="tx1"/>
              </a:solidFill>
              <a:latin typeface="黑体" panose="02010609060101010101" pitchFamily="49" charset="-122"/>
              <a:ea typeface="黑体" panose="02010609060101010101" pitchFamily="49" charset="-122"/>
            </a:endParaRPr>
          </a:p>
        </p:txBody>
      </p:sp>
      <p:pic>
        <p:nvPicPr>
          <p:cNvPr id="26626" name="矩形 2"/>
          <p:cNvPicPr>
            <a:picLocks noChangeArrowheads="1"/>
          </p:cNvPicPr>
          <p:nvPr>
            <p:custDataLst>
              <p:tags r:id="rId3"/>
            </p:custDataLst>
          </p:nvPr>
        </p:nvPicPr>
        <p:blipFill>
          <a:blip r:embed="rId4">
            <a:extLst>
              <a:ext uri="{28A0092B-C50C-407E-A947-70E740481C1C}">
                <a14:useLocalDpi xmlns:a14="http://schemas.microsoft.com/office/drawing/2010/main" val="0"/>
              </a:ext>
            </a:extLst>
          </a:blip>
          <a:stretch>
            <a:fillRect/>
          </a:stretch>
        </p:blipFill>
        <p:spPr bwMode="auto">
          <a:xfrm rot="21000000">
            <a:off x="-26670" y="1263650"/>
            <a:ext cx="2112010" cy="1478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图片 19"/>
          <p:cNvPicPr>
            <a:picLocks noChangeAspect="1"/>
          </p:cNvPicPr>
          <p:nvPr>
            <p:custDataLst>
              <p:tags r:id="rId5"/>
            </p:custDataLst>
          </p:nvPr>
        </p:nvPicPr>
        <p:blipFill>
          <a:blip r:embed="rId6"/>
          <a:srcRect l="4469" t="11658" r="3745" b="6426"/>
          <a:stretch>
            <a:fillRect/>
          </a:stretch>
        </p:blipFill>
        <p:spPr>
          <a:xfrm>
            <a:off x="2337435" y="1696085"/>
            <a:ext cx="8956675" cy="4802505"/>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blinds(horizontal)">
                                      <p:cBhvr>
                                        <p:cTn id="7" dur="500"/>
                                        <p:tgtEl>
                                          <p:spTgt spid="2662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wipe(down)">
                                      <p:cBhvr>
                                        <p:cTn id="1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文本框 5"/>
          <p:cNvSpPr txBox="1"/>
          <p:nvPr>
            <p:custDataLst>
              <p:tags r:id="rId1"/>
            </p:custDataLst>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4098" name="Text Box 2"/>
          <p:cNvSpPr txBox="1"/>
          <p:nvPr>
            <p:custDataLst>
              <p:tags r:id="rId2"/>
            </p:custDataLst>
          </p:nvPr>
        </p:nvSpPr>
        <p:spPr>
          <a:xfrm>
            <a:off x="755650" y="673735"/>
            <a:ext cx="3128010" cy="583565"/>
          </a:xfrm>
          <a:prstGeom prst="rect">
            <a:avLst/>
          </a:prstGeom>
          <a:noFill/>
          <a:ln w="76200" cap="flat" cmpd="sng">
            <a:solidFill>
              <a:srgbClr val="FF0000"/>
            </a:solidFill>
            <a:prstDash val="solid"/>
            <a:miter/>
            <a:headEnd type="none" w="med" len="med"/>
            <a:tailEnd type="none" w="med" len="med"/>
          </a:ln>
        </p:spPr>
        <p:txBody>
          <a:bodyPr wrap="square">
            <a:spAutoFit/>
          </a:bodyPr>
          <a:lstStyle/>
          <a:p>
            <a:pPr algn="ctr">
              <a:spcBef>
                <a:spcPct val="50000"/>
              </a:spcBef>
            </a:pPr>
            <a:r>
              <a:rPr lang="zh-CN" altLang="en-US" sz="3200" b="1">
                <a:latin typeface="黑体" panose="02010609060101010101" pitchFamily="49" charset="-122"/>
                <a:ea typeface="黑体" panose="02010609060101010101" pitchFamily="49" charset="-122"/>
                <a:sym typeface="+mn-ea"/>
              </a:rPr>
              <a:t>随堂练习</a:t>
            </a:r>
            <a:endPar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sym typeface="+mn-ea"/>
            </a:endParaRPr>
          </a:p>
        </p:txBody>
      </p:sp>
      <p:sp>
        <p:nvSpPr>
          <p:cNvPr id="100" name="文本框 99"/>
          <p:cNvSpPr txBox="1"/>
          <p:nvPr>
            <p:custDataLst>
              <p:tags r:id="rId3"/>
            </p:custDataLst>
          </p:nvPr>
        </p:nvSpPr>
        <p:spPr>
          <a:xfrm>
            <a:off x="556260" y="1782445"/>
            <a:ext cx="10918825" cy="3969385"/>
          </a:xfrm>
          <a:prstGeom prst="rect">
            <a:avLst/>
          </a:prstGeom>
          <a:noFill/>
          <a:ln w="9525">
            <a:noFill/>
          </a:ln>
        </p:spPr>
        <p:txBody>
          <a:bodyPr wrap="square">
            <a:spAutoFit/>
          </a:bodyPr>
          <a:lstStyle/>
          <a:p>
            <a:pPr indent="0" defTabSz="1171575" fontAlgn="auto">
              <a:lnSpc>
                <a:spcPct val="150000"/>
              </a:lnSpc>
            </a:pPr>
            <a:r>
              <a:rPr lang="zh-CN" sz="2400" b="1">
                <a:latin typeface="宋体" panose="02010600030101010101" pitchFamily="2" charset="-122"/>
                <a:ea typeface="宋体" panose="02010600030101010101" pitchFamily="2" charset="-122"/>
                <a:cs typeface="宋体" panose="02010600030101010101" pitchFamily="2" charset="-122"/>
              </a:rPr>
              <a:t>例</a:t>
            </a:r>
            <a:r>
              <a:rPr lang="en-US" altLang="zh-CN" sz="2400" b="1">
                <a:latin typeface="宋体" panose="02010600030101010101" pitchFamily="2" charset="-122"/>
                <a:ea typeface="宋体" panose="02010600030101010101" pitchFamily="2" charset="-122"/>
                <a:cs typeface="宋体" panose="02010600030101010101" pitchFamily="2" charset="-122"/>
              </a:rPr>
              <a:t>1</a:t>
            </a:r>
            <a:r>
              <a:rPr lang="zh-CN" altLang="en-US" sz="2400" b="1">
                <a:latin typeface="宋体" panose="02010600030101010101" pitchFamily="2" charset="-122"/>
                <a:ea typeface="宋体" panose="02010600030101010101" pitchFamily="2" charset="-122"/>
                <a:cs typeface="宋体" panose="02010600030101010101" pitchFamily="2" charset="-122"/>
              </a:rPr>
              <a:t>、</a:t>
            </a:r>
            <a:r>
              <a:rPr sz="2400" b="1">
                <a:latin typeface="Times New Roman" panose="02020603050405020304" pitchFamily="18" charset="0"/>
                <a:ea typeface="宋体" panose="02010600030101010101" pitchFamily="2" charset="-122"/>
                <a:cs typeface="Times New Roman" panose="02020603050405020304" pitchFamily="18" charset="0"/>
                <a:sym typeface="+mn-ea"/>
              </a:rPr>
              <a:t>(单选)一质点做简谐运动的位移—时间图线如图所示．关于此质点的振动，下列说法中正确的是(　　)</a:t>
            </a:r>
            <a:endParaRPr sz="2400" b="1">
              <a:latin typeface="Times New Roman" panose="02020603050405020304" pitchFamily="18" charset="0"/>
              <a:ea typeface="宋体" panose="02010600030101010101" pitchFamily="2" charset="-122"/>
              <a:cs typeface="Times New Roman" panose="02020603050405020304" pitchFamily="18" charset="0"/>
              <a:sym typeface="+mn-ea"/>
            </a:endParaRPr>
          </a:p>
          <a:p>
            <a:pPr indent="0" defTabSz="1171575" fontAlgn="auto">
              <a:lnSpc>
                <a:spcPct val="150000"/>
              </a:lnSpc>
            </a:pPr>
            <a:endParaRPr sz="2400" b="1">
              <a:latin typeface="Times New Roman" panose="02020603050405020304" pitchFamily="18" charset="0"/>
              <a:ea typeface="宋体" panose="02010600030101010101" pitchFamily="2" charset="-122"/>
              <a:cs typeface="Times New Roman" panose="02020603050405020304" pitchFamily="18" charset="0"/>
              <a:sym typeface="+mn-ea"/>
            </a:endParaRPr>
          </a:p>
          <a:p>
            <a:pPr indent="0" defTabSz="1171575" fontAlgn="auto">
              <a:lnSpc>
                <a:spcPct val="150000"/>
              </a:lnSpc>
            </a:pPr>
            <a:r>
              <a:rPr sz="2400" b="1">
                <a:latin typeface="Times New Roman" panose="02020603050405020304" pitchFamily="18" charset="0"/>
                <a:ea typeface="宋体" panose="02010600030101010101" pitchFamily="2" charset="-122"/>
                <a:cs typeface="Times New Roman" panose="02020603050405020304" pitchFamily="18" charset="0"/>
                <a:sym typeface="+mn-ea"/>
              </a:rPr>
              <a:t>A．质点做简谐运动的表达式为x＝10sin(πt) cm</a:t>
            </a:r>
            <a:endParaRPr sz="2400" b="1">
              <a:latin typeface="Times New Roman" panose="02020603050405020304" pitchFamily="18" charset="0"/>
              <a:ea typeface="宋体" panose="02010600030101010101" pitchFamily="2" charset="-122"/>
              <a:cs typeface="Times New Roman" panose="02020603050405020304" pitchFamily="18" charset="0"/>
              <a:sym typeface="+mn-ea"/>
            </a:endParaRPr>
          </a:p>
          <a:p>
            <a:pPr indent="0" defTabSz="1171575" fontAlgn="auto">
              <a:lnSpc>
                <a:spcPct val="150000"/>
              </a:lnSpc>
            </a:pPr>
            <a:r>
              <a:rPr sz="2400" b="1">
                <a:latin typeface="Times New Roman" panose="02020603050405020304" pitchFamily="18" charset="0"/>
                <a:ea typeface="宋体" panose="02010600030101010101" pitchFamily="2" charset="-122"/>
                <a:cs typeface="Times New Roman" panose="02020603050405020304" pitchFamily="18" charset="0"/>
                <a:sym typeface="+mn-ea"/>
              </a:rPr>
              <a:t>B．在0.5～1.0 s时间内，质点向x轴正向运动</a:t>
            </a:r>
            <a:endParaRPr sz="2400" b="1">
              <a:latin typeface="Times New Roman" panose="02020603050405020304" pitchFamily="18" charset="0"/>
              <a:ea typeface="宋体" panose="02010600030101010101" pitchFamily="2" charset="-122"/>
              <a:cs typeface="Times New Roman" panose="02020603050405020304" pitchFamily="18" charset="0"/>
              <a:sym typeface="+mn-ea"/>
            </a:endParaRPr>
          </a:p>
          <a:p>
            <a:pPr indent="0" defTabSz="1171575" fontAlgn="auto">
              <a:lnSpc>
                <a:spcPct val="150000"/>
              </a:lnSpc>
            </a:pPr>
            <a:r>
              <a:rPr sz="2400" b="1">
                <a:latin typeface="Times New Roman" panose="02020603050405020304" pitchFamily="18" charset="0"/>
                <a:ea typeface="宋体" panose="02010600030101010101" pitchFamily="2" charset="-122"/>
                <a:cs typeface="Times New Roman" panose="02020603050405020304" pitchFamily="18" charset="0"/>
                <a:sym typeface="+mn-ea"/>
              </a:rPr>
              <a:t>C．在1.0～1.5 s时间内，质点的动能在增大</a:t>
            </a:r>
            <a:endParaRPr sz="2400" b="1">
              <a:latin typeface="Times New Roman" panose="02020603050405020304" pitchFamily="18" charset="0"/>
              <a:ea typeface="宋体" panose="02010600030101010101" pitchFamily="2" charset="-122"/>
              <a:cs typeface="Times New Roman" panose="02020603050405020304" pitchFamily="18" charset="0"/>
              <a:sym typeface="+mn-ea"/>
            </a:endParaRPr>
          </a:p>
          <a:p>
            <a:pPr indent="0" defTabSz="1171575" fontAlgn="auto">
              <a:lnSpc>
                <a:spcPct val="150000"/>
              </a:lnSpc>
            </a:pPr>
            <a:r>
              <a:rPr sz="2400" b="1">
                <a:latin typeface="Times New Roman" panose="02020603050405020304" pitchFamily="18" charset="0"/>
                <a:ea typeface="宋体" panose="02010600030101010101" pitchFamily="2" charset="-122"/>
                <a:cs typeface="Times New Roman" panose="02020603050405020304" pitchFamily="18" charset="0"/>
                <a:sym typeface="+mn-ea"/>
              </a:rPr>
              <a:t>D．在1.0～1.5 s时间内，质点的加速度在增大</a:t>
            </a:r>
            <a:endParaRPr sz="2400" b="1">
              <a:latin typeface="Times New Roman" panose="02020603050405020304" pitchFamily="18" charset="0"/>
              <a:ea typeface="宋体" panose="02010600030101010101" pitchFamily="2" charset="-122"/>
              <a:cs typeface="Times New Roman" panose="02020603050405020304" pitchFamily="18" charset="0"/>
              <a:sym typeface="+mn-ea"/>
            </a:endParaRPr>
          </a:p>
        </p:txBody>
      </p:sp>
      <p:sp>
        <p:nvSpPr>
          <p:cNvPr id="3" name="文本框 2"/>
          <p:cNvSpPr txBox="1"/>
          <p:nvPr>
            <p:custDataLst>
              <p:tags r:id="rId4"/>
            </p:custDataLst>
          </p:nvPr>
        </p:nvSpPr>
        <p:spPr>
          <a:xfrm>
            <a:off x="3397250" y="2476500"/>
            <a:ext cx="1046480" cy="460375"/>
          </a:xfrm>
          <a:prstGeom prst="rect">
            <a:avLst/>
          </a:prstGeom>
          <a:noFill/>
        </p:spPr>
        <p:txBody>
          <a:bodyPr wrap="square" rtlCol="0">
            <a:spAutoFit/>
          </a:bodyPr>
          <a:lstStyle/>
          <a:p>
            <a:pPr algn="ctr">
              <a:spcBef>
                <a:spcPct val="50000"/>
              </a:spcBef>
            </a:pPr>
            <a:r>
              <a:rPr lang="en-US" altLang="zh-CN" sz="2400">
                <a:solidFill>
                  <a:srgbClr val="FF3300"/>
                </a:solidFill>
                <a:latin typeface="Times New Roman" panose="02020603050405020304" pitchFamily="18" charset="0"/>
                <a:ea typeface="宋体" panose="02010600030101010101" pitchFamily="2" charset="-122"/>
                <a:cs typeface="Times New Roman" panose="02020603050405020304" pitchFamily="18" charset="0"/>
                <a:sym typeface="+mn-ea"/>
              </a:rPr>
              <a:t>D</a:t>
            </a:r>
            <a:endParaRPr lang="en-US" altLang="zh-CN" sz="2400">
              <a:solidFill>
                <a:srgbClr val="FF3300"/>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pic>
        <p:nvPicPr>
          <p:cNvPr id="2" name="图片 -2147482579"/>
          <p:cNvPicPr>
            <a:picLocks noChangeAspect="1"/>
          </p:cNvPicPr>
          <p:nvPr>
            <p:custDataLst>
              <p:tags r:id="rId5"/>
            </p:custDataLst>
          </p:nvPr>
        </p:nvPicPr>
        <p:blipFill>
          <a:blip r:embed="rId6"/>
          <a:stretch>
            <a:fillRect/>
          </a:stretch>
        </p:blipFill>
        <p:spPr>
          <a:xfrm>
            <a:off x="7903528" y="3038158"/>
            <a:ext cx="3103245" cy="1919605"/>
          </a:xfrm>
          <a:prstGeom prst="rect">
            <a:avLst/>
          </a:prstGeom>
          <a:noFill/>
          <a:ln w="9525">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文本框 5"/>
          <p:cNvSpPr txBox="1"/>
          <p:nvPr>
            <p:custDataLst>
              <p:tags r:id="rId1"/>
            </p:custDataLst>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2" name="Text Box 2"/>
          <p:cNvSpPr txBox="1"/>
          <p:nvPr>
            <p:custDataLst>
              <p:tags r:id="rId2"/>
            </p:custDataLst>
          </p:nvPr>
        </p:nvSpPr>
        <p:spPr>
          <a:xfrm>
            <a:off x="755650" y="673735"/>
            <a:ext cx="3128010" cy="583565"/>
          </a:xfrm>
          <a:prstGeom prst="rect">
            <a:avLst/>
          </a:prstGeom>
          <a:noFill/>
          <a:ln w="76200" cap="flat" cmpd="sng">
            <a:solidFill>
              <a:srgbClr val="FF0000"/>
            </a:solidFill>
            <a:prstDash val="solid"/>
            <a:miter/>
            <a:headEnd type="none" w="med" len="med"/>
            <a:tailEnd type="none" w="med" len="med"/>
          </a:ln>
        </p:spPr>
        <p:txBody>
          <a:bodyPr wrap="square">
            <a:spAutoFit/>
          </a:bodyPr>
          <a:lstStyle/>
          <a:p>
            <a:pPr algn="ctr">
              <a:spcBef>
                <a:spcPct val="50000"/>
              </a:spcBef>
            </a:pPr>
            <a:r>
              <a:rPr lang="zh-CN" altLang="en-US" sz="3200" b="1">
                <a:latin typeface="黑体" panose="02010609060101010101" pitchFamily="49" charset="-122"/>
                <a:ea typeface="黑体" panose="02010609060101010101" pitchFamily="49" charset="-122"/>
                <a:sym typeface="+mn-ea"/>
              </a:rPr>
              <a:t>随堂练习</a:t>
            </a:r>
            <a:endPar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sym typeface="+mn-ea"/>
            </a:endParaRPr>
          </a:p>
        </p:txBody>
      </p:sp>
      <p:sp>
        <p:nvSpPr>
          <p:cNvPr id="100" name="文本框 99"/>
          <p:cNvSpPr txBox="1"/>
          <p:nvPr>
            <p:custDataLst>
              <p:tags r:id="rId3"/>
            </p:custDataLst>
          </p:nvPr>
        </p:nvSpPr>
        <p:spPr>
          <a:xfrm>
            <a:off x="258445" y="1994535"/>
            <a:ext cx="11502390" cy="2861310"/>
          </a:xfrm>
          <a:prstGeom prst="rect">
            <a:avLst/>
          </a:prstGeom>
          <a:noFill/>
          <a:ln w="9525">
            <a:noFill/>
          </a:ln>
        </p:spPr>
        <p:txBody>
          <a:bodyPr wrap="square">
            <a:spAutoFit/>
          </a:bodyPr>
          <a:lstStyle/>
          <a:p>
            <a:pPr indent="0" fontAlgn="auto">
              <a:lnSpc>
                <a:spcPct val="150000"/>
              </a:lnSpc>
            </a:pPr>
            <a:r>
              <a:rPr 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rPr>
              <a:t>【答案】</a:t>
            </a:r>
            <a:r>
              <a:rPr 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t>
            </a:r>
            <a:r>
              <a:rPr 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D</a:t>
            </a:r>
            <a:endParaRPr 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marR="0" indent="0" defTabSz="914400" rtl="0" fontAlgn="auto">
              <a:lnSpc>
                <a:spcPct val="150000"/>
              </a:lnSpc>
              <a:buClrTx/>
              <a:buSzTx/>
              <a:defRPr/>
            </a:pPr>
            <a:r>
              <a:rPr 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rPr>
              <a:t>【解析】：</a:t>
            </a:r>
            <a:r>
              <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本题考查简谐振动．由图象可知，质点振幅为5 cm，振动周期T＝2.0 s，则ω＝＝π.因此，振动方程为x＝5sin(πt)cm；0.5～1.0 s时间内，质点向x轴负向运动；1.0～1.5 s时间内，质点由平衡位置向x轴负向运动，速度逐渐减小，动能逐渐减小，加速度逐渐增大．选项ABC错误，D正确．</a:t>
            </a:r>
            <a:endPar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0"/>
                                        </p:tgtEl>
                                        <p:attrNameLst>
                                          <p:attrName>style.visibility</p:attrName>
                                        </p:attrNameLst>
                                      </p:cBhvr>
                                      <p:to>
                                        <p:strVal val="visible"/>
                                      </p:to>
                                    </p:set>
                                    <p:animEffect transition="in" filter="strips(downLeft)">
                                      <p:cBhvr>
                                        <p:cTn id="7" dur="500"/>
                                        <p:tgtEl>
                                          <p:spTgt spid="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文本框 5"/>
          <p:cNvSpPr txBox="1"/>
          <p:nvPr>
            <p:custDataLst>
              <p:tags r:id="rId1"/>
            </p:custDataLst>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2" name="Text Box 2"/>
          <p:cNvSpPr txBox="1"/>
          <p:nvPr>
            <p:custDataLst>
              <p:tags r:id="rId2"/>
            </p:custDataLst>
          </p:nvPr>
        </p:nvSpPr>
        <p:spPr>
          <a:xfrm>
            <a:off x="755650" y="673735"/>
            <a:ext cx="3128010" cy="583565"/>
          </a:xfrm>
          <a:prstGeom prst="rect">
            <a:avLst/>
          </a:prstGeom>
          <a:noFill/>
          <a:ln w="76200" cap="flat" cmpd="sng">
            <a:solidFill>
              <a:srgbClr val="FF0000"/>
            </a:solidFill>
            <a:prstDash val="solid"/>
            <a:miter/>
            <a:headEnd type="none" w="med" len="med"/>
            <a:tailEnd type="none" w="med" len="med"/>
          </a:ln>
        </p:spPr>
        <p:txBody>
          <a:bodyPr wrap="square">
            <a:spAutoFit/>
          </a:bodyPr>
          <a:lstStyle/>
          <a:p>
            <a:pPr algn="ctr">
              <a:spcBef>
                <a:spcPct val="50000"/>
              </a:spcBef>
            </a:pPr>
            <a:r>
              <a:rPr lang="zh-CN" altLang="en-US" sz="3200" b="1">
                <a:latin typeface="黑体" panose="02010609060101010101" pitchFamily="49" charset="-122"/>
                <a:ea typeface="黑体" panose="02010609060101010101" pitchFamily="49" charset="-122"/>
                <a:sym typeface="+mn-ea"/>
              </a:rPr>
              <a:t>随堂练习</a:t>
            </a:r>
            <a:endPar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sym typeface="+mn-ea"/>
            </a:endParaRPr>
          </a:p>
        </p:txBody>
      </p:sp>
      <p:sp>
        <p:nvSpPr>
          <p:cNvPr id="4" name="文本框 3"/>
          <p:cNvSpPr txBox="1"/>
          <p:nvPr>
            <p:custDataLst>
              <p:tags r:id="rId3"/>
            </p:custDataLst>
          </p:nvPr>
        </p:nvSpPr>
        <p:spPr>
          <a:xfrm>
            <a:off x="755015" y="1823085"/>
            <a:ext cx="10798810" cy="2861310"/>
          </a:xfrm>
          <a:prstGeom prst="rect">
            <a:avLst/>
          </a:prstGeom>
          <a:noFill/>
        </p:spPr>
        <p:txBody>
          <a:bodyPr wrap="square" rtlCol="0">
            <a:spAutoFit/>
          </a:bodyPr>
          <a:lstStyle/>
          <a:p>
            <a:pPr marL="0" lvl="0" indent="0" defTabSz="1171575" fontAlgn="auto">
              <a:lnSpc>
                <a:spcPct val="150000"/>
              </a:lnSpc>
            </a:pPr>
            <a:r>
              <a:rPr lang="zh-CN" altLang="en-US" sz="2400" b="1">
                <a:latin typeface="宋体" panose="02010600030101010101" pitchFamily="2" charset="-122"/>
                <a:ea typeface="宋体" panose="02010600030101010101" pitchFamily="2" charset="-122"/>
                <a:cs typeface="宋体" panose="02010600030101010101" pitchFamily="2" charset="-122"/>
              </a:rPr>
              <a:t>例</a:t>
            </a:r>
            <a:r>
              <a:rPr lang="en-US" altLang="zh-CN" sz="2400" b="1">
                <a:latin typeface="宋体" panose="02010600030101010101" pitchFamily="2" charset="-122"/>
                <a:ea typeface="宋体" panose="02010600030101010101" pitchFamily="2" charset="-122"/>
                <a:cs typeface="宋体" panose="02010600030101010101" pitchFamily="2" charset="-122"/>
              </a:rPr>
              <a:t>2</a:t>
            </a:r>
            <a:r>
              <a:rPr lang="zh-CN" altLang="en-US" sz="2400" b="1">
                <a:latin typeface="宋体" panose="02010600030101010101" pitchFamily="2" charset="-122"/>
                <a:ea typeface="宋体" panose="02010600030101010101" pitchFamily="2" charset="-122"/>
                <a:cs typeface="宋体" panose="02010600030101010101" pitchFamily="2" charset="-122"/>
              </a:rPr>
              <a:t>、</a:t>
            </a:r>
            <a:r>
              <a:rPr lang="en-US" altLang="zh-CN" sz="2400" b="1">
                <a:latin typeface="宋体" panose="02010600030101010101" pitchFamily="2" charset="-122"/>
                <a:ea typeface="宋体" panose="02010600030101010101" pitchFamily="2" charset="-122"/>
                <a:cs typeface="宋体" panose="02010600030101010101" pitchFamily="2" charset="-122"/>
              </a:rPr>
              <a:t>(</a:t>
            </a:r>
            <a:r>
              <a:rPr lang="zh-CN" altLang="en-US" sz="2400" b="1">
                <a:latin typeface="宋体" panose="02010600030101010101" pitchFamily="2" charset="-122"/>
                <a:ea typeface="宋体" panose="02010600030101010101" pitchFamily="2" charset="-122"/>
                <a:cs typeface="宋体" panose="02010600030101010101" pitchFamily="2" charset="-122"/>
              </a:rPr>
              <a:t>单选）</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如图</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,O</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点为弹簧振子的平衡位置</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小球在</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B</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C</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间做无摩擦的往复运动。若小球从</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C</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点第一次运动到</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O</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点历时</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0.1 s,</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则小球振动的周期为	</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　　</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t>
            </a:r>
            <a:endParaRPr lang="en-US" altLang="zh-CN" sz="2400" b="1">
              <a:latin typeface="Times New Roman" panose="02020603050405020304" pitchFamily="18" charset="0"/>
              <a:ea typeface="宋体" panose="02010600030101010101" pitchFamily="2" charset="-122"/>
              <a:cs typeface="Times New Roman" panose="02020603050405020304" pitchFamily="18" charset="0"/>
            </a:endParaRPr>
          </a:p>
          <a:p>
            <a:pPr marL="0" lvl="0" indent="0" defTabSz="1171575" fontAlgn="auto">
              <a:lnSpc>
                <a:spcPct val="150000"/>
              </a:lnSpc>
            </a:pP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   </a:t>
            </a:r>
            <a:endPar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endParaRPr>
          </a:p>
          <a:p>
            <a:pPr marL="0" lvl="0" indent="0" defTabSz="1171575" fontAlgn="auto">
              <a:lnSpc>
                <a:spcPct val="150000"/>
              </a:lnSpc>
            </a:pP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A.0.1 s</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　　　　　　　    </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B.0.2 s</a:t>
            </a:r>
            <a:endParaRPr lang="en-US" altLang="zh-CN" sz="2400" b="1">
              <a:latin typeface="Times New Roman" panose="02020603050405020304" pitchFamily="18" charset="0"/>
              <a:ea typeface="宋体" panose="02010600030101010101" pitchFamily="2" charset="-122"/>
              <a:cs typeface="Times New Roman" panose="02020603050405020304" pitchFamily="18" charset="0"/>
            </a:endParaRPr>
          </a:p>
          <a:p>
            <a:pPr marL="0" lvl="0" indent="0" defTabSz="1171575" fontAlgn="auto">
              <a:lnSpc>
                <a:spcPct val="150000"/>
              </a:lnSpc>
            </a:pP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C.0.3 s		             D.0.4 s</a:t>
            </a:r>
            <a:endParaRPr sz="2400" b="1">
              <a:latin typeface="Times New Roman" panose="02020603050405020304" pitchFamily="18" charset="0"/>
              <a:ea typeface="宋体" panose="02010600030101010101" pitchFamily="2" charset="-122"/>
              <a:cs typeface="Times New Roman" panose="02020603050405020304" pitchFamily="18" charset="0"/>
            </a:endParaRPr>
          </a:p>
        </p:txBody>
      </p:sp>
      <p:sp>
        <p:nvSpPr>
          <p:cNvPr id="3" name="文本框 2"/>
          <p:cNvSpPr txBox="1"/>
          <p:nvPr>
            <p:custDataLst>
              <p:tags r:id="rId4"/>
            </p:custDataLst>
          </p:nvPr>
        </p:nvSpPr>
        <p:spPr>
          <a:xfrm>
            <a:off x="10428605" y="2607310"/>
            <a:ext cx="665480" cy="460375"/>
          </a:xfrm>
          <a:prstGeom prst="rect">
            <a:avLst/>
          </a:prstGeom>
          <a:noFill/>
        </p:spPr>
        <p:txBody>
          <a:bodyPr wrap="square" rtlCol="0">
            <a:spAutoFit/>
          </a:bodyPr>
          <a:lstStyle/>
          <a:p>
            <a:r>
              <a:rPr lang="en-US" sz="2400">
                <a:solidFill>
                  <a:srgbClr val="C00000"/>
                </a:solidFill>
                <a:latin typeface="Times New Roman" panose="02020603050405020304" pitchFamily="18" charset="0"/>
                <a:cs typeface="Times New Roman" panose="02020603050405020304" pitchFamily="18" charset="0"/>
                <a:sym typeface="+mn-ea"/>
              </a:rPr>
              <a:t>D</a:t>
            </a:r>
            <a:endParaRPr lang="en-US" sz="2400">
              <a:solidFill>
                <a:srgbClr val="C00000"/>
              </a:solidFill>
              <a:latin typeface="Times New Roman" panose="02020603050405020304" pitchFamily="18" charset="0"/>
              <a:cs typeface="Times New Roman" panose="02020603050405020304" pitchFamily="18" charset="0"/>
              <a:sym typeface="+mn-ea"/>
            </a:endParaRPr>
          </a:p>
        </p:txBody>
      </p:sp>
      <p:pic>
        <p:nvPicPr>
          <p:cNvPr id="35842" name="18x4wlr142.jpg" descr="id:2147496102;FounderCES"/>
          <p:cNvPicPr>
            <a:picLocks noChangeAspect="1"/>
          </p:cNvPicPr>
          <p:nvPr>
            <p:custDataLst>
              <p:tags r:id="rId5"/>
            </p:custDataLst>
          </p:nvPr>
        </p:nvPicPr>
        <p:blipFill>
          <a:blip r:embed="rId6"/>
          <a:stretch>
            <a:fillRect/>
          </a:stretch>
        </p:blipFill>
        <p:spPr>
          <a:xfrm>
            <a:off x="6670675" y="3712845"/>
            <a:ext cx="4238625" cy="1195388"/>
          </a:xfrm>
          <a:prstGeom prst="rect">
            <a:avLst/>
          </a:prstGeom>
          <a:noFill/>
          <a:ln>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5842"/>
                                        </p:tgtEl>
                                        <p:attrNameLst>
                                          <p:attrName>style.visibility</p:attrName>
                                        </p:attrNameLst>
                                      </p:cBhvr>
                                      <p:to>
                                        <p:strVal val="visible"/>
                                      </p:to>
                                    </p:set>
                                    <p:animEffect transition="in" filter="wipe(down)">
                                      <p:cBhvr>
                                        <p:cTn id="12" dur="500"/>
                                        <p:tgtEl>
                                          <p:spTgt spid="35842"/>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文本框 5"/>
          <p:cNvSpPr txBox="1"/>
          <p:nvPr>
            <p:custDataLst>
              <p:tags r:id="rId1"/>
            </p:custDataLst>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2" name="Text Box 2"/>
          <p:cNvSpPr txBox="1"/>
          <p:nvPr>
            <p:custDataLst>
              <p:tags r:id="rId2"/>
            </p:custDataLst>
          </p:nvPr>
        </p:nvSpPr>
        <p:spPr>
          <a:xfrm>
            <a:off x="755650" y="673735"/>
            <a:ext cx="3128010" cy="583565"/>
          </a:xfrm>
          <a:prstGeom prst="rect">
            <a:avLst/>
          </a:prstGeom>
          <a:noFill/>
          <a:ln w="76200" cap="flat" cmpd="sng">
            <a:solidFill>
              <a:srgbClr val="FF0000"/>
            </a:solidFill>
            <a:prstDash val="solid"/>
            <a:miter/>
            <a:headEnd type="none" w="med" len="med"/>
            <a:tailEnd type="none" w="med" len="med"/>
          </a:ln>
        </p:spPr>
        <p:txBody>
          <a:bodyPr wrap="square">
            <a:spAutoFit/>
          </a:bodyPr>
          <a:lstStyle/>
          <a:p>
            <a:pPr algn="ctr">
              <a:spcBef>
                <a:spcPct val="50000"/>
              </a:spcBef>
            </a:pPr>
            <a:r>
              <a:rPr lang="zh-CN" altLang="en-US" sz="3200" b="1">
                <a:latin typeface="黑体" panose="02010609060101010101" pitchFamily="49" charset="-122"/>
                <a:ea typeface="黑体" panose="02010609060101010101" pitchFamily="49" charset="-122"/>
                <a:sym typeface="+mn-ea"/>
              </a:rPr>
              <a:t>随堂练习</a:t>
            </a:r>
            <a:endPar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sym typeface="+mn-ea"/>
            </a:endParaRPr>
          </a:p>
        </p:txBody>
      </p:sp>
      <p:sp>
        <p:nvSpPr>
          <p:cNvPr id="100" name="文本框 99"/>
          <p:cNvSpPr txBox="1"/>
          <p:nvPr>
            <p:custDataLst>
              <p:tags r:id="rId3"/>
            </p:custDataLst>
          </p:nvPr>
        </p:nvSpPr>
        <p:spPr>
          <a:xfrm>
            <a:off x="143510" y="1605915"/>
            <a:ext cx="11502390" cy="1753235"/>
          </a:xfrm>
          <a:prstGeom prst="rect">
            <a:avLst/>
          </a:prstGeom>
          <a:noFill/>
          <a:ln w="9525">
            <a:noFill/>
          </a:ln>
        </p:spPr>
        <p:txBody>
          <a:bodyPr wrap="square">
            <a:spAutoFit/>
          </a:bodyPr>
          <a:lstStyle/>
          <a:p>
            <a:pPr indent="0" fontAlgn="auto">
              <a:lnSpc>
                <a:spcPct val="150000"/>
              </a:lnSpc>
            </a:pPr>
            <a:r>
              <a:rPr lang="zh-CN" sz="2400" b="1">
                <a:solidFill>
                  <a:srgbClr val="C00000"/>
                </a:solidFill>
                <a:latin typeface="宋体" panose="02010600030101010101" pitchFamily="2" charset="-122"/>
                <a:ea typeface="宋体" panose="02010600030101010101" pitchFamily="2" charset="-122"/>
                <a:cs typeface="宋体" panose="02010600030101010101" pitchFamily="2" charset="-122"/>
              </a:rPr>
              <a:t>【答案】</a:t>
            </a:r>
            <a:r>
              <a:rPr lang="zh-CN" sz="24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a:t>
            </a:r>
            <a:r>
              <a:rPr lang="en-US" altLang="zh-CN" sz="24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D</a:t>
            </a:r>
            <a:endParaRPr lang="en-US" altLang="zh-CN" sz="2400" b="1">
              <a:solidFill>
                <a:srgbClr val="C00000"/>
              </a:solidFill>
              <a:latin typeface="宋体" panose="02010600030101010101" pitchFamily="2" charset="-122"/>
              <a:ea typeface="宋体" panose="02010600030101010101" pitchFamily="2" charset="-122"/>
              <a:cs typeface="宋体" panose="02010600030101010101" pitchFamily="2" charset="-122"/>
              <a:sym typeface="+mn-ea"/>
            </a:endParaRPr>
          </a:p>
          <a:p>
            <a:pPr marL="0" lvl="0" indent="0" defTabSz="1171575" fontAlgn="auto">
              <a:lnSpc>
                <a:spcPct val="150000"/>
              </a:lnSpc>
            </a:pPr>
            <a:r>
              <a:rPr lang="zh-CN" sz="2400" b="1">
                <a:solidFill>
                  <a:srgbClr val="C00000"/>
                </a:solidFill>
                <a:latin typeface="宋体" panose="02010600030101010101" pitchFamily="2" charset="-122"/>
                <a:ea typeface="宋体" panose="02010600030101010101" pitchFamily="2" charset="-122"/>
                <a:cs typeface="宋体" panose="02010600030101010101" pitchFamily="2" charset="-122"/>
              </a:rPr>
              <a:t>【解析】：</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振子从</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C</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点第一次运动到</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O</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点的时间为</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0.1 s,</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对应的时间为一个周期的     </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故该弹簧振子的周期为</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0.4 s,D</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正确。</a:t>
            </a:r>
            <a:endPar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graphicFrame>
        <p:nvGraphicFramePr>
          <p:cNvPr id="35843" name="对象 2378762"/>
          <p:cNvGraphicFramePr>
            <a:graphicFrameLocks noChangeAspect="1"/>
          </p:cNvGraphicFramePr>
          <p:nvPr>
            <p:custDataLst>
              <p:tags r:id="rId4"/>
            </p:custDataLst>
          </p:nvPr>
        </p:nvGraphicFramePr>
        <p:xfrm>
          <a:off x="10956925" y="2120583"/>
          <a:ext cx="241300" cy="723900"/>
        </p:xfrm>
        <a:graphic>
          <a:graphicData uri="http://schemas.openxmlformats.org/presentationml/2006/ole">
            <mc:AlternateContent xmlns:mc="http://schemas.openxmlformats.org/markup-compatibility/2006">
              <mc:Choice xmlns:v="urn:schemas-microsoft-com:vml" Requires="v">
                <p:oleObj spid="_x0000_s1055" name="" r:id="rId5" imgW="241300" imgH="723900" progId="Equation.DSMT4">
                  <p:embed/>
                </p:oleObj>
              </mc:Choice>
              <mc:Fallback>
                <p:oleObj name="" r:id="rId5" imgW="241300" imgH="723900" progId="Equation.DSMT4">
                  <p:embed/>
                  <p:pic>
                    <p:nvPicPr>
                      <p:cNvPr id="0" name="OLE substitute image"/>
                      <p:cNvPicPr/>
                      <p:nvPr/>
                    </p:nvPicPr>
                    <p:blipFill>
                      <a:blip r:embed="rId6"/>
                      <a:stretch>
                        <a:fillRect/>
                      </a:stretch>
                    </p:blipFill>
                    <p:spPr>
                      <a:xfrm>
                        <a:off x="10956925" y="2120583"/>
                        <a:ext cx="241300" cy="723900"/>
                      </a:xfrm>
                      <a:prstGeom prst="rect">
                        <a:avLst/>
                      </a:prstGeom>
                      <a:noFill/>
                      <a:ln w="38100">
                        <a:noFill/>
                        <a:miter lim="800000"/>
                        <a:headEnd/>
                        <a:tailEnd/>
                      </a:ln>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0"/>
                                        </p:tgtEl>
                                        <p:attrNameLst>
                                          <p:attrName>style.visibility</p:attrName>
                                        </p:attrNameLst>
                                      </p:cBhvr>
                                      <p:to>
                                        <p:strVal val="visible"/>
                                      </p:to>
                                    </p:set>
                                    <p:animEffect transition="in" filter="strips(downLeft)">
                                      <p:cBhvr>
                                        <p:cTn id="7" dur="500"/>
                                        <p:tgtEl>
                                          <p:spTgt spid="100"/>
                                        </p:tgtEl>
                                      </p:cBhvr>
                                    </p:animEffect>
                                  </p:childTnLst>
                                </p:cTn>
                              </p:par>
                              <p:par>
                                <p:cTn id="8" presetID="1" presetClass="entr" presetSubtype="0" fill="hold" nodeType="withEffect">
                                  <p:stCondLst>
                                    <p:cond delay="0"/>
                                  </p:stCondLst>
                                  <p:childTnLst>
                                    <p:set>
                                      <p:cBhvr>
                                        <p:cTn id="9" dur="1" fill="hold">
                                          <p:stCondLst>
                                            <p:cond delay="0"/>
                                          </p:stCondLst>
                                        </p:cTn>
                                        <p:tgtEl>
                                          <p:spTgt spid="358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285750" y="276225"/>
          <a:ext cx="9144000" cy="4667250"/>
          <a:chOff x="285750" y="276225"/>
          <a:chExt cx="9144000" cy="4667250"/>
        </a:xfrm>
      </p:grpSpPr>
      <p:sp>
        <p:nvSpPr>
          <p:cNvPr id="3" name="文本框 2"/>
          <p:cNvSpPr txBox="1"/>
          <p:nvPr>
            <p:custDataLst>
              <p:tags r:id="rId1"/>
            </p:custDataLst>
          </p:nvPr>
        </p:nvSpPr>
        <p:spPr>
          <a:xfrm>
            <a:off x="1727200" y="1136651"/>
            <a:ext cx="10452100" cy="590550"/>
          </a:xfrm>
          <a:prstGeom prst="rect">
            <a:avLst/>
          </a:prstGeom>
          <a:noFill/>
        </p:spPr>
        <p:txBody>
          <a:bodyPr lIns="0" tIns="0" rIns="0" bIns="0" rtlCol="0">
            <a:spAutoFit/>
          </a:bodyPr>
          <a:lstStyle/>
          <a:p>
            <a:pPr marL="0" marR="0" lvl="0" indent="0" algn="l" fontAlgn="base">
              <a:lnSpc>
                <a:spcPct val="125000"/>
              </a:lnSpc>
            </a:pPr>
            <a:r>
              <a:rPr lang="en-US" sz="3065" u="none" spc="0">
                <a:solidFill>
                  <a:srgbClr val="FFFFFF">
                    <a:alpha val="100000"/>
                  </a:srgbClr>
                </a:solidFill>
                <a:latin typeface="微软雅黑" panose="020B0503020204020204" charset="-122"/>
              </a:rPr>
              <a:t>掌握简谐运动振幅的物理意义。 </a:t>
            </a:r>
            <a:endParaRPr lang="en-US" sz="3065" u="none" spc="0">
              <a:solidFill>
                <a:srgbClr val="FFFFFF">
                  <a:alpha val="100000"/>
                </a:srgbClr>
              </a:solidFill>
              <a:latin typeface="微软雅黑" panose="020B0503020204020204" charset="-122"/>
            </a:endParaRPr>
          </a:p>
        </p:txBody>
      </p:sp>
      <p:sp>
        <p:nvSpPr>
          <p:cNvPr id="4" name="文本框 3"/>
          <p:cNvSpPr txBox="1"/>
          <p:nvPr>
            <p:custDataLst>
              <p:tags r:id="rId2"/>
            </p:custDataLst>
          </p:nvPr>
        </p:nvSpPr>
        <p:spPr>
          <a:xfrm>
            <a:off x="1727200" y="1847851"/>
            <a:ext cx="10452100" cy="590550"/>
          </a:xfrm>
          <a:prstGeom prst="rect">
            <a:avLst/>
          </a:prstGeom>
          <a:noFill/>
        </p:spPr>
        <p:txBody>
          <a:bodyPr lIns="0" tIns="0" rIns="0" bIns="0" rtlCol="0">
            <a:spAutoFit/>
          </a:bodyPr>
          <a:lstStyle/>
          <a:p>
            <a:pPr marL="0" marR="0" lvl="0" indent="0" algn="l" fontAlgn="base">
              <a:lnSpc>
                <a:spcPct val="125000"/>
              </a:lnSpc>
            </a:pPr>
            <a:r>
              <a:rPr lang="en-US" sz="3065" u="none" spc="0">
                <a:solidFill>
                  <a:srgbClr val="FFFFFF">
                    <a:alpha val="100000"/>
                  </a:srgbClr>
                </a:solidFill>
                <a:latin typeface="微软雅黑" panose="020B0503020204020204" charset="-122"/>
              </a:rPr>
              <a:t>掌握简谐运动周期、频率的物理意义。 </a:t>
            </a:r>
            <a:endParaRPr lang="en-US" sz="3065" u="none" spc="0">
              <a:solidFill>
                <a:srgbClr val="FFFFFF">
                  <a:alpha val="100000"/>
                </a:srgbClr>
              </a:solidFill>
              <a:latin typeface="微软雅黑" panose="020B0503020204020204" charset="-122"/>
            </a:endParaRPr>
          </a:p>
        </p:txBody>
      </p:sp>
      <p:sp>
        <p:nvSpPr>
          <p:cNvPr id="14337" name="文本框 5"/>
          <p:cNvSpPr txBox="1"/>
          <p:nvPr>
            <p:custDataLst>
              <p:tags r:id="rId3"/>
            </p:custDataLst>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4098" name="Text Box 2"/>
          <p:cNvSpPr txBox="1"/>
          <p:nvPr>
            <p:custDataLst>
              <p:tags r:id="rId4"/>
            </p:custDataLst>
          </p:nvPr>
        </p:nvSpPr>
        <p:spPr>
          <a:xfrm>
            <a:off x="755650" y="673735"/>
            <a:ext cx="2075815" cy="583565"/>
          </a:xfrm>
          <a:prstGeom prst="rect">
            <a:avLst/>
          </a:prstGeom>
          <a:noFill/>
          <a:ln w="76200" cap="flat" cmpd="sng">
            <a:solidFill>
              <a:srgbClr val="FF0000"/>
            </a:solidFill>
            <a:prstDash val="solid"/>
            <a:miter/>
            <a:headEnd type="none" w="med" len="med"/>
            <a:tailEnd type="none" w="med" len="med"/>
          </a:ln>
        </p:spPr>
        <p:txBody>
          <a:bodyPr wrap="square">
            <a:spAutoFit/>
          </a:bodyPr>
          <a:lstStyle/>
          <a:p>
            <a:pPr algn="ctr">
              <a:spcBef>
                <a:spcPct val="50000"/>
              </a:spcBef>
            </a:pPr>
            <a:r>
              <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cs typeface="+mn-cs"/>
              </a:rPr>
              <a:t>课堂引入</a:t>
            </a:r>
            <a:endPar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endParaRPr>
          </a:p>
        </p:txBody>
      </p:sp>
      <p:sp>
        <p:nvSpPr>
          <p:cNvPr id="11" name="文本框 10"/>
          <p:cNvSpPr txBox="1"/>
          <p:nvPr>
            <p:custDataLst>
              <p:tags r:id="rId5"/>
            </p:custDataLst>
          </p:nvPr>
        </p:nvSpPr>
        <p:spPr>
          <a:xfrm>
            <a:off x="208915" y="1847850"/>
            <a:ext cx="10361930" cy="2306955"/>
          </a:xfrm>
          <a:prstGeom prst="rect">
            <a:avLst/>
          </a:prstGeom>
        </p:spPr>
        <p:style>
          <a:lnRef idx="3">
            <a:schemeClr val="lt1"/>
          </a:lnRef>
          <a:fillRef idx="1">
            <a:schemeClr val="accent1"/>
          </a:fillRef>
          <a:effectRef idx="1">
            <a:schemeClr val="accent1"/>
          </a:effectRef>
          <a:fontRef idx="minor">
            <a:schemeClr val="lt1"/>
          </a:fontRef>
        </p:style>
        <p:txBody>
          <a:bodyPr wrap="square" rtlCol="0" anchor="t">
            <a:spAutoFit/>
          </a:bodyPr>
          <a:lstStyle/>
          <a:p>
            <a:pPr fontAlgn="auto">
              <a:lnSpc>
                <a:spcPct val="150000"/>
              </a:lnSpc>
            </a:pPr>
            <a:r>
              <a:rPr lang="zh-CN" altLang="en-US" sz="2400" b="1">
                <a:latin typeface="宋体" panose="02010600030101010101" pitchFamily="2" charset="-122"/>
                <a:ea typeface="宋体" panose="02010600030101010101" pitchFamily="2" charset="-122"/>
                <a:cs typeface="宋体" panose="02010600030101010101" pitchFamily="2" charset="-122"/>
              </a:rPr>
              <a:t>我们已经知道，做简谐运动的物体的位移x与运动时间t之间满足正弦函数关系，因此，位移x的一般函数表达式可写为 </a:t>
            </a:r>
            <a:endParaRPr lang="zh-CN" altLang="en-US" sz="2400" b="1">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lang="zh-CN" altLang="en-US" sz="2400" b="1">
                <a:latin typeface="宋体" panose="02010600030101010101" pitchFamily="2" charset="-122"/>
                <a:ea typeface="宋体" panose="02010600030101010101" pitchFamily="2" charset="-122"/>
                <a:cs typeface="宋体" panose="02010600030101010101" pitchFamily="2" charset="-122"/>
              </a:rPr>
              <a:t> x＝Asin（ωt＋φ） </a:t>
            </a:r>
            <a:endParaRPr lang="zh-CN" altLang="en-US" sz="2400" b="1">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lang="zh-CN" altLang="en-US" sz="2400" b="1">
                <a:latin typeface="宋体" panose="02010600030101010101" pitchFamily="2" charset="-122"/>
                <a:ea typeface="宋体" panose="02010600030101010101" pitchFamily="2" charset="-122"/>
                <a:cs typeface="宋体" panose="02010600030101010101" pitchFamily="2" charset="-122"/>
              </a:rPr>
              <a:t>下面我们根据上述表达式，结合图所示情景，分析简谐运动的特点。</a:t>
            </a:r>
            <a:endParaRPr lang="zh-CN" altLang="en-US" sz="2400" b="1">
              <a:latin typeface="宋体" panose="02010600030101010101" pitchFamily="2" charset="-122"/>
              <a:ea typeface="宋体" panose="02010600030101010101" pitchFamily="2" charset="-122"/>
              <a:cs typeface="宋体" panose="02010600030101010101" pitchFamily="2" charset="-122"/>
            </a:endParaRPr>
          </a:p>
        </p:txBody>
      </p:sp>
      <p:sp>
        <p:nvSpPr>
          <p:cNvPr id="13" name="文本框 12"/>
          <p:cNvSpPr txBox="1"/>
          <p:nvPr>
            <p:custDataLst>
              <p:tags r:id="rId6"/>
            </p:custDataLst>
          </p:nvPr>
        </p:nvSpPr>
        <p:spPr>
          <a:xfrm>
            <a:off x="6817995" y="6315075"/>
            <a:ext cx="2540000" cy="368300"/>
          </a:xfrm>
          <a:prstGeom prst="rect">
            <a:avLst/>
          </a:prstGeom>
          <a:noFill/>
        </p:spPr>
        <p:txBody>
          <a:bodyPr wrap="square" rtlCol="0" anchor="t">
            <a:spAutoFit/>
          </a:bodyPr>
          <a:lstStyle/>
          <a:p>
            <a:r>
              <a:rPr lang="zh-CN" altLang="en-US">
                <a:latin typeface="黑体" panose="02010609060101010101" pitchFamily="49" charset="-122"/>
                <a:ea typeface="黑体" panose="02010609060101010101" pitchFamily="49" charset="-122"/>
              </a:rPr>
              <a:t>弹簧振子的简谐运动</a:t>
            </a:r>
            <a:endParaRPr lang="zh-CN" altLang="en-US">
              <a:latin typeface="黑体" panose="02010609060101010101" pitchFamily="49" charset="-122"/>
              <a:ea typeface="黑体" panose="02010609060101010101" pitchFamily="49" charset="-122"/>
            </a:endParaRPr>
          </a:p>
        </p:txBody>
      </p:sp>
      <p:grpSp>
        <p:nvGrpSpPr>
          <p:cNvPr id="6153" name="组合 6152"/>
          <p:cNvGrpSpPr/>
          <p:nvPr>
            <p:custDataLst>
              <p:tags r:id="rId7"/>
            </p:custDataLst>
          </p:nvPr>
        </p:nvGrpSpPr>
        <p:grpSpPr>
          <a:xfrm rot="-5400000">
            <a:off x="5674677" y="3892243"/>
            <a:ext cx="288925" cy="2952750"/>
            <a:chOff x="0" y="0"/>
            <a:chExt cx="264" cy="2412"/>
          </a:xfrm>
        </p:grpSpPr>
        <p:grpSp>
          <p:nvGrpSpPr>
            <p:cNvPr id="8201" name="组合 6153"/>
            <p:cNvGrpSpPr/>
            <p:nvPr>
              <p:custDataLst>
                <p:tags r:id="rId8"/>
              </p:custDataLst>
            </p:nvPr>
          </p:nvGrpSpPr>
          <p:grpSpPr>
            <a:xfrm>
              <a:off x="0" y="1195"/>
              <a:ext cx="255" cy="1217"/>
              <a:chOff x="0" y="0"/>
              <a:chExt cx="255" cy="1217"/>
            </a:xfrm>
          </p:grpSpPr>
          <p:sp>
            <p:nvSpPr>
              <p:cNvPr id="8202" name="任意多边形 6154"/>
              <p:cNvSpPr>
                <a:spLocks noChangeArrowheads="1"/>
              </p:cNvSpPr>
              <p:nvPr>
                <p:custDataLst>
                  <p:tags r:id="rId9"/>
                </p:custDataLst>
              </p:nvPr>
            </p:nvSpPr>
            <p:spPr bwMode="auto">
              <a:xfrm rot="5400000">
                <a:off x="-64" y="64"/>
                <a:ext cx="383" cy="255"/>
              </a:xfrm>
              <a:custGeom>
                <a:avLst/>
                <a:gdLst>
                  <a:gd name="T0" fmla="*/ 0 w 2282"/>
                  <a:gd name="T1" fmla="*/ 462 h 930"/>
                  <a:gd name="T2" fmla="*/ 74 w 2282"/>
                  <a:gd name="T3" fmla="*/ 462 h 930"/>
                  <a:gd name="T4" fmla="*/ 175 w 2282"/>
                  <a:gd name="T5" fmla="*/ 462 h 930"/>
                  <a:gd name="T6" fmla="*/ 271 w 2282"/>
                  <a:gd name="T7" fmla="*/ 0 h 930"/>
                  <a:gd name="T8" fmla="*/ 477 w 2282"/>
                  <a:gd name="T9" fmla="*/ 922 h 930"/>
                  <a:gd name="T10" fmla="*/ 677 w 2282"/>
                  <a:gd name="T11" fmla="*/ 14 h 930"/>
                  <a:gd name="T12" fmla="*/ 878 w 2282"/>
                  <a:gd name="T13" fmla="*/ 922 h 930"/>
                  <a:gd name="T14" fmla="*/ 1078 w 2282"/>
                  <a:gd name="T15" fmla="*/ 14 h 930"/>
                  <a:gd name="T16" fmla="*/ 1279 w 2282"/>
                  <a:gd name="T17" fmla="*/ 930 h 930"/>
                  <a:gd name="T18" fmla="*/ 1480 w 2282"/>
                  <a:gd name="T19" fmla="*/ 14 h 930"/>
                  <a:gd name="T20" fmla="*/ 1680 w 2282"/>
                  <a:gd name="T21" fmla="*/ 912 h 930"/>
                  <a:gd name="T22" fmla="*/ 1881 w 2282"/>
                  <a:gd name="T23" fmla="*/ 14 h 930"/>
                  <a:gd name="T24" fmla="*/ 2082 w 2282"/>
                  <a:gd name="T25" fmla="*/ 922 h 930"/>
                  <a:gd name="T26" fmla="*/ 2282 w 2282"/>
                  <a:gd name="T27" fmla="*/ 14 h 9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282" h="930">
                    <a:moveTo>
                      <a:pt x="0" y="462"/>
                    </a:moveTo>
                    <a:lnTo>
                      <a:pt x="74" y="462"/>
                    </a:lnTo>
                    <a:lnTo>
                      <a:pt x="175" y="462"/>
                    </a:lnTo>
                    <a:lnTo>
                      <a:pt x="271" y="0"/>
                    </a:lnTo>
                    <a:lnTo>
                      <a:pt x="477" y="922"/>
                    </a:lnTo>
                    <a:lnTo>
                      <a:pt x="677" y="14"/>
                    </a:lnTo>
                    <a:lnTo>
                      <a:pt x="878" y="922"/>
                    </a:lnTo>
                    <a:lnTo>
                      <a:pt x="1078" y="14"/>
                    </a:lnTo>
                    <a:lnTo>
                      <a:pt x="1279" y="930"/>
                    </a:lnTo>
                    <a:lnTo>
                      <a:pt x="1480" y="14"/>
                    </a:lnTo>
                    <a:lnTo>
                      <a:pt x="1680" y="912"/>
                    </a:lnTo>
                    <a:lnTo>
                      <a:pt x="1881" y="14"/>
                    </a:lnTo>
                    <a:lnTo>
                      <a:pt x="2082" y="922"/>
                    </a:lnTo>
                    <a:lnTo>
                      <a:pt x="2282" y="14"/>
                    </a:lnTo>
                  </a:path>
                </a:pathLst>
              </a:custGeom>
              <a:noFill/>
              <a:ln w="15240">
                <a:solidFill>
                  <a:schemeClr val="tx1"/>
                </a:solidFill>
                <a:rou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8203" name="任意多边形 6155"/>
              <p:cNvSpPr>
                <a:spLocks noChangeArrowheads="1"/>
              </p:cNvSpPr>
              <p:nvPr>
                <p:custDataLst>
                  <p:tags r:id="rId10"/>
                </p:custDataLst>
              </p:nvPr>
            </p:nvSpPr>
            <p:spPr bwMode="auto">
              <a:xfrm>
                <a:off x="0" y="723"/>
                <a:ext cx="255" cy="494"/>
              </a:xfrm>
              <a:custGeom>
                <a:avLst/>
                <a:gdLst>
                  <a:gd name="T0" fmla="*/ 255 w 255"/>
                  <a:gd name="T1" fmla="*/ 0 h 494"/>
                  <a:gd name="T2" fmla="*/ 2 w 255"/>
                  <a:gd name="T3" fmla="*/ 35 h 494"/>
                  <a:gd name="T4" fmla="*/ 251 w 255"/>
                  <a:gd name="T5" fmla="*/ 68 h 494"/>
                  <a:gd name="T6" fmla="*/ 2 w 255"/>
                  <a:gd name="T7" fmla="*/ 102 h 494"/>
                  <a:gd name="T8" fmla="*/ 251 w 255"/>
                  <a:gd name="T9" fmla="*/ 135 h 494"/>
                  <a:gd name="T10" fmla="*/ 0 w 255"/>
                  <a:gd name="T11" fmla="*/ 169 h 494"/>
                  <a:gd name="T12" fmla="*/ 251 w 255"/>
                  <a:gd name="T13" fmla="*/ 203 h 494"/>
                  <a:gd name="T14" fmla="*/ 5 w 255"/>
                  <a:gd name="T15" fmla="*/ 236 h 494"/>
                  <a:gd name="T16" fmla="*/ 251 w 255"/>
                  <a:gd name="T17" fmla="*/ 270 h 494"/>
                  <a:gd name="T18" fmla="*/ 2 w 255"/>
                  <a:gd name="T19" fmla="*/ 304 h 494"/>
                  <a:gd name="T20" fmla="*/ 251 w 255"/>
                  <a:gd name="T21" fmla="*/ 337 h 494"/>
                  <a:gd name="T22" fmla="*/ 127 w 255"/>
                  <a:gd name="T23" fmla="*/ 354 h 494"/>
                  <a:gd name="T24" fmla="*/ 126 w 255"/>
                  <a:gd name="T25" fmla="*/ 494 h 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5" h="492">
                    <a:moveTo>
                      <a:pt x="255" y="0"/>
                    </a:moveTo>
                    <a:lnTo>
                      <a:pt x="2" y="35"/>
                    </a:lnTo>
                    <a:lnTo>
                      <a:pt x="251" y="68"/>
                    </a:lnTo>
                    <a:lnTo>
                      <a:pt x="2" y="102"/>
                    </a:lnTo>
                    <a:lnTo>
                      <a:pt x="251" y="135"/>
                    </a:lnTo>
                    <a:lnTo>
                      <a:pt x="0" y="169"/>
                    </a:lnTo>
                    <a:lnTo>
                      <a:pt x="251" y="203"/>
                    </a:lnTo>
                    <a:lnTo>
                      <a:pt x="5" y="236"/>
                    </a:lnTo>
                    <a:lnTo>
                      <a:pt x="251" y="270"/>
                    </a:lnTo>
                    <a:lnTo>
                      <a:pt x="2" y="304"/>
                    </a:lnTo>
                    <a:lnTo>
                      <a:pt x="251" y="337"/>
                    </a:lnTo>
                    <a:lnTo>
                      <a:pt x="127" y="354"/>
                    </a:lnTo>
                    <a:lnTo>
                      <a:pt x="126" y="494"/>
                    </a:lnTo>
                  </a:path>
                </a:pathLst>
              </a:custGeom>
              <a:noFill/>
              <a:ln w="15240">
                <a:solidFill>
                  <a:schemeClr val="tx1"/>
                </a:solidFill>
                <a:rou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8204" name="任意多边形 6156"/>
              <p:cNvSpPr>
                <a:spLocks noChangeArrowheads="1"/>
              </p:cNvSpPr>
              <p:nvPr>
                <p:custDataLst>
                  <p:tags r:id="rId11"/>
                </p:custDataLst>
              </p:nvPr>
            </p:nvSpPr>
            <p:spPr bwMode="auto">
              <a:xfrm>
                <a:off x="0" y="383"/>
                <a:ext cx="255" cy="338"/>
              </a:xfrm>
              <a:custGeom>
                <a:avLst/>
                <a:gdLst>
                  <a:gd name="T0" fmla="*/ 255 w 255"/>
                  <a:gd name="T1" fmla="*/ 0 h 338"/>
                  <a:gd name="T2" fmla="*/ 2 w 255"/>
                  <a:gd name="T3" fmla="*/ 35 h 338"/>
                  <a:gd name="T4" fmla="*/ 251 w 255"/>
                  <a:gd name="T5" fmla="*/ 69 h 338"/>
                  <a:gd name="T6" fmla="*/ 2 w 255"/>
                  <a:gd name="T7" fmla="*/ 102 h 338"/>
                  <a:gd name="T8" fmla="*/ 251 w 255"/>
                  <a:gd name="T9" fmla="*/ 136 h 338"/>
                  <a:gd name="T10" fmla="*/ 0 w 255"/>
                  <a:gd name="T11" fmla="*/ 170 h 338"/>
                  <a:gd name="T12" fmla="*/ 251 w 255"/>
                  <a:gd name="T13" fmla="*/ 203 h 338"/>
                  <a:gd name="T14" fmla="*/ 5 w 255"/>
                  <a:gd name="T15" fmla="*/ 237 h 338"/>
                  <a:gd name="T16" fmla="*/ 251 w 255"/>
                  <a:gd name="T17" fmla="*/ 271 h 338"/>
                  <a:gd name="T18" fmla="*/ 2 w 255"/>
                  <a:gd name="T19" fmla="*/ 304 h 338"/>
                  <a:gd name="T20" fmla="*/ 251 w 255"/>
                  <a:gd name="T21" fmla="*/ 338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5" h="338">
                    <a:moveTo>
                      <a:pt x="255" y="0"/>
                    </a:moveTo>
                    <a:lnTo>
                      <a:pt x="2" y="35"/>
                    </a:lnTo>
                    <a:lnTo>
                      <a:pt x="251" y="69"/>
                    </a:lnTo>
                    <a:lnTo>
                      <a:pt x="2" y="102"/>
                    </a:lnTo>
                    <a:lnTo>
                      <a:pt x="251" y="136"/>
                    </a:lnTo>
                    <a:lnTo>
                      <a:pt x="0" y="170"/>
                    </a:lnTo>
                    <a:lnTo>
                      <a:pt x="251" y="203"/>
                    </a:lnTo>
                    <a:lnTo>
                      <a:pt x="5" y="237"/>
                    </a:lnTo>
                    <a:lnTo>
                      <a:pt x="251" y="271"/>
                    </a:lnTo>
                    <a:lnTo>
                      <a:pt x="2" y="304"/>
                    </a:lnTo>
                    <a:lnTo>
                      <a:pt x="251" y="338"/>
                    </a:lnTo>
                  </a:path>
                </a:pathLst>
              </a:custGeom>
              <a:noFill/>
              <a:ln w="15240">
                <a:solidFill>
                  <a:schemeClr val="tx1"/>
                </a:solidFill>
                <a:round/>
              </a:ln>
              <a:extLst>
                <a:ext uri="{909E8E84-426E-40DD-AFC4-6F175D3DCCD1}">
                  <a14:hiddenFill xmlns:a14="http://schemas.microsoft.com/office/drawing/2010/main">
                    <a:solidFill>
                      <a:srgbClr val="FFFFFF"/>
                    </a:solidFill>
                  </a14:hiddenFill>
                </a:ext>
              </a:extLst>
            </p:spPr>
            <p:txBody>
              <a:bodyPr/>
              <a:lstStyle/>
              <a:p>
                <a:endParaRPr lang="zh-CN" altLang="en-US"/>
              </a:p>
            </p:txBody>
          </p:sp>
        </p:grpSp>
        <p:grpSp>
          <p:nvGrpSpPr>
            <p:cNvPr id="8205" name="组合 6157"/>
            <p:cNvGrpSpPr/>
            <p:nvPr>
              <p:custDataLst>
                <p:tags r:id="rId12"/>
              </p:custDataLst>
            </p:nvPr>
          </p:nvGrpSpPr>
          <p:grpSpPr>
            <a:xfrm rot="10800000">
              <a:off x="9" y="0"/>
              <a:ext cx="255" cy="1217"/>
              <a:chOff x="0" y="0"/>
              <a:chExt cx="255" cy="1217"/>
            </a:xfrm>
          </p:grpSpPr>
          <p:sp>
            <p:nvSpPr>
              <p:cNvPr id="8206" name="任意多边形 6158"/>
              <p:cNvSpPr>
                <a:spLocks noChangeArrowheads="1"/>
              </p:cNvSpPr>
              <p:nvPr>
                <p:custDataLst>
                  <p:tags r:id="rId13"/>
                </p:custDataLst>
              </p:nvPr>
            </p:nvSpPr>
            <p:spPr bwMode="auto">
              <a:xfrm rot="5400000">
                <a:off x="-64" y="64"/>
                <a:ext cx="383" cy="255"/>
              </a:xfrm>
              <a:custGeom>
                <a:avLst/>
                <a:gdLst>
                  <a:gd name="T0" fmla="*/ 0 w 2282"/>
                  <a:gd name="T1" fmla="*/ 462 h 930"/>
                  <a:gd name="T2" fmla="*/ 74 w 2282"/>
                  <a:gd name="T3" fmla="*/ 462 h 930"/>
                  <a:gd name="T4" fmla="*/ 175 w 2282"/>
                  <a:gd name="T5" fmla="*/ 462 h 930"/>
                  <a:gd name="T6" fmla="*/ 271 w 2282"/>
                  <a:gd name="T7" fmla="*/ 0 h 930"/>
                  <a:gd name="T8" fmla="*/ 477 w 2282"/>
                  <a:gd name="T9" fmla="*/ 922 h 930"/>
                  <a:gd name="T10" fmla="*/ 677 w 2282"/>
                  <a:gd name="T11" fmla="*/ 14 h 930"/>
                  <a:gd name="T12" fmla="*/ 878 w 2282"/>
                  <a:gd name="T13" fmla="*/ 922 h 930"/>
                  <a:gd name="T14" fmla="*/ 1078 w 2282"/>
                  <a:gd name="T15" fmla="*/ 14 h 930"/>
                  <a:gd name="T16" fmla="*/ 1279 w 2282"/>
                  <a:gd name="T17" fmla="*/ 930 h 930"/>
                  <a:gd name="T18" fmla="*/ 1480 w 2282"/>
                  <a:gd name="T19" fmla="*/ 14 h 930"/>
                  <a:gd name="T20" fmla="*/ 1680 w 2282"/>
                  <a:gd name="T21" fmla="*/ 912 h 930"/>
                  <a:gd name="T22" fmla="*/ 1881 w 2282"/>
                  <a:gd name="T23" fmla="*/ 14 h 930"/>
                  <a:gd name="T24" fmla="*/ 2082 w 2282"/>
                  <a:gd name="T25" fmla="*/ 922 h 930"/>
                  <a:gd name="T26" fmla="*/ 2282 w 2282"/>
                  <a:gd name="T27" fmla="*/ 14 h 9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282" h="930">
                    <a:moveTo>
                      <a:pt x="0" y="462"/>
                    </a:moveTo>
                    <a:lnTo>
                      <a:pt x="74" y="462"/>
                    </a:lnTo>
                    <a:lnTo>
                      <a:pt x="175" y="462"/>
                    </a:lnTo>
                    <a:lnTo>
                      <a:pt x="271" y="0"/>
                    </a:lnTo>
                    <a:lnTo>
                      <a:pt x="477" y="922"/>
                    </a:lnTo>
                    <a:lnTo>
                      <a:pt x="677" y="14"/>
                    </a:lnTo>
                    <a:lnTo>
                      <a:pt x="878" y="922"/>
                    </a:lnTo>
                    <a:lnTo>
                      <a:pt x="1078" y="14"/>
                    </a:lnTo>
                    <a:lnTo>
                      <a:pt x="1279" y="930"/>
                    </a:lnTo>
                    <a:lnTo>
                      <a:pt x="1480" y="14"/>
                    </a:lnTo>
                    <a:lnTo>
                      <a:pt x="1680" y="912"/>
                    </a:lnTo>
                    <a:lnTo>
                      <a:pt x="1881" y="14"/>
                    </a:lnTo>
                    <a:lnTo>
                      <a:pt x="2082" y="922"/>
                    </a:lnTo>
                    <a:lnTo>
                      <a:pt x="2282" y="14"/>
                    </a:lnTo>
                  </a:path>
                </a:pathLst>
              </a:custGeom>
              <a:noFill/>
              <a:ln w="15240">
                <a:solidFill>
                  <a:srgbClr val="CCECFF"/>
                </a:solidFill>
                <a:rou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8207" name="任意多边形 6159"/>
              <p:cNvSpPr>
                <a:spLocks noChangeArrowheads="1"/>
              </p:cNvSpPr>
              <p:nvPr>
                <p:custDataLst>
                  <p:tags r:id="rId14"/>
                </p:custDataLst>
              </p:nvPr>
            </p:nvSpPr>
            <p:spPr bwMode="auto">
              <a:xfrm>
                <a:off x="0" y="723"/>
                <a:ext cx="255" cy="494"/>
              </a:xfrm>
              <a:custGeom>
                <a:avLst/>
                <a:gdLst>
                  <a:gd name="T0" fmla="*/ 255 w 255"/>
                  <a:gd name="T1" fmla="*/ 0 h 494"/>
                  <a:gd name="T2" fmla="*/ 2 w 255"/>
                  <a:gd name="T3" fmla="*/ 35 h 494"/>
                  <a:gd name="T4" fmla="*/ 251 w 255"/>
                  <a:gd name="T5" fmla="*/ 68 h 494"/>
                  <a:gd name="T6" fmla="*/ 2 w 255"/>
                  <a:gd name="T7" fmla="*/ 102 h 494"/>
                  <a:gd name="T8" fmla="*/ 251 w 255"/>
                  <a:gd name="T9" fmla="*/ 135 h 494"/>
                  <a:gd name="T10" fmla="*/ 0 w 255"/>
                  <a:gd name="T11" fmla="*/ 169 h 494"/>
                  <a:gd name="T12" fmla="*/ 251 w 255"/>
                  <a:gd name="T13" fmla="*/ 203 h 494"/>
                  <a:gd name="T14" fmla="*/ 5 w 255"/>
                  <a:gd name="T15" fmla="*/ 236 h 494"/>
                  <a:gd name="T16" fmla="*/ 251 w 255"/>
                  <a:gd name="T17" fmla="*/ 270 h 494"/>
                  <a:gd name="T18" fmla="*/ 2 w 255"/>
                  <a:gd name="T19" fmla="*/ 304 h 494"/>
                  <a:gd name="T20" fmla="*/ 251 w 255"/>
                  <a:gd name="T21" fmla="*/ 337 h 494"/>
                  <a:gd name="T22" fmla="*/ 127 w 255"/>
                  <a:gd name="T23" fmla="*/ 354 h 494"/>
                  <a:gd name="T24" fmla="*/ 126 w 255"/>
                  <a:gd name="T25" fmla="*/ 494 h 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5" h="492">
                    <a:moveTo>
                      <a:pt x="255" y="0"/>
                    </a:moveTo>
                    <a:lnTo>
                      <a:pt x="2" y="35"/>
                    </a:lnTo>
                    <a:lnTo>
                      <a:pt x="251" y="68"/>
                    </a:lnTo>
                    <a:lnTo>
                      <a:pt x="2" y="102"/>
                    </a:lnTo>
                    <a:lnTo>
                      <a:pt x="251" y="135"/>
                    </a:lnTo>
                    <a:lnTo>
                      <a:pt x="0" y="169"/>
                    </a:lnTo>
                    <a:lnTo>
                      <a:pt x="251" y="203"/>
                    </a:lnTo>
                    <a:lnTo>
                      <a:pt x="5" y="236"/>
                    </a:lnTo>
                    <a:lnTo>
                      <a:pt x="251" y="270"/>
                    </a:lnTo>
                    <a:lnTo>
                      <a:pt x="2" y="304"/>
                    </a:lnTo>
                    <a:lnTo>
                      <a:pt x="251" y="337"/>
                    </a:lnTo>
                    <a:lnTo>
                      <a:pt x="127" y="354"/>
                    </a:lnTo>
                    <a:lnTo>
                      <a:pt x="126" y="494"/>
                    </a:lnTo>
                  </a:path>
                </a:pathLst>
              </a:custGeom>
              <a:noFill/>
              <a:ln w="15240">
                <a:solidFill>
                  <a:srgbClr val="CCECFF"/>
                </a:solidFill>
                <a:rou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8208" name="任意多边形 6160"/>
              <p:cNvSpPr>
                <a:spLocks noChangeArrowheads="1"/>
              </p:cNvSpPr>
              <p:nvPr>
                <p:custDataLst>
                  <p:tags r:id="rId15"/>
                </p:custDataLst>
              </p:nvPr>
            </p:nvSpPr>
            <p:spPr bwMode="auto">
              <a:xfrm>
                <a:off x="0" y="383"/>
                <a:ext cx="255" cy="338"/>
              </a:xfrm>
              <a:custGeom>
                <a:avLst/>
                <a:gdLst>
                  <a:gd name="T0" fmla="*/ 255 w 255"/>
                  <a:gd name="T1" fmla="*/ 0 h 338"/>
                  <a:gd name="T2" fmla="*/ 2 w 255"/>
                  <a:gd name="T3" fmla="*/ 35 h 338"/>
                  <a:gd name="T4" fmla="*/ 251 w 255"/>
                  <a:gd name="T5" fmla="*/ 69 h 338"/>
                  <a:gd name="T6" fmla="*/ 2 w 255"/>
                  <a:gd name="T7" fmla="*/ 102 h 338"/>
                  <a:gd name="T8" fmla="*/ 251 w 255"/>
                  <a:gd name="T9" fmla="*/ 136 h 338"/>
                  <a:gd name="T10" fmla="*/ 0 w 255"/>
                  <a:gd name="T11" fmla="*/ 170 h 338"/>
                  <a:gd name="T12" fmla="*/ 251 w 255"/>
                  <a:gd name="T13" fmla="*/ 203 h 338"/>
                  <a:gd name="T14" fmla="*/ 5 w 255"/>
                  <a:gd name="T15" fmla="*/ 237 h 338"/>
                  <a:gd name="T16" fmla="*/ 251 w 255"/>
                  <a:gd name="T17" fmla="*/ 271 h 338"/>
                  <a:gd name="T18" fmla="*/ 2 w 255"/>
                  <a:gd name="T19" fmla="*/ 304 h 338"/>
                  <a:gd name="T20" fmla="*/ 251 w 255"/>
                  <a:gd name="T21" fmla="*/ 338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5" h="338">
                    <a:moveTo>
                      <a:pt x="255" y="0"/>
                    </a:moveTo>
                    <a:lnTo>
                      <a:pt x="2" y="35"/>
                    </a:lnTo>
                    <a:lnTo>
                      <a:pt x="251" y="69"/>
                    </a:lnTo>
                    <a:lnTo>
                      <a:pt x="2" y="102"/>
                    </a:lnTo>
                    <a:lnTo>
                      <a:pt x="251" y="136"/>
                    </a:lnTo>
                    <a:lnTo>
                      <a:pt x="0" y="170"/>
                    </a:lnTo>
                    <a:lnTo>
                      <a:pt x="251" y="203"/>
                    </a:lnTo>
                    <a:lnTo>
                      <a:pt x="5" y="237"/>
                    </a:lnTo>
                    <a:lnTo>
                      <a:pt x="251" y="271"/>
                    </a:lnTo>
                    <a:lnTo>
                      <a:pt x="2" y="304"/>
                    </a:lnTo>
                    <a:lnTo>
                      <a:pt x="251" y="338"/>
                    </a:lnTo>
                  </a:path>
                </a:pathLst>
              </a:custGeom>
              <a:noFill/>
              <a:ln w="15240">
                <a:solidFill>
                  <a:srgbClr val="CCECFF"/>
                </a:solidFill>
                <a:round/>
              </a:ln>
              <a:extLst>
                <a:ext uri="{909E8E84-426E-40DD-AFC4-6F175D3DCCD1}">
                  <a14:hiddenFill xmlns:a14="http://schemas.microsoft.com/office/drawing/2010/main">
                    <a:solidFill>
                      <a:srgbClr val="FFFFFF"/>
                    </a:solidFill>
                  </a14:hiddenFill>
                </a:ext>
              </a:extLst>
            </p:spPr>
            <p:txBody>
              <a:bodyPr/>
              <a:lstStyle/>
              <a:p>
                <a:endParaRPr lang="zh-CN" altLang="en-US"/>
              </a:p>
            </p:txBody>
          </p:sp>
        </p:grpSp>
      </p:grpSp>
      <p:sp>
        <p:nvSpPr>
          <p:cNvPr id="8209" name="直接连接符 6161"/>
          <p:cNvSpPr>
            <a:spLocks noChangeShapeType="1"/>
          </p:cNvSpPr>
          <p:nvPr>
            <p:custDataLst>
              <p:tags r:id="rId16"/>
            </p:custDataLst>
          </p:nvPr>
        </p:nvSpPr>
        <p:spPr bwMode="auto">
          <a:xfrm>
            <a:off x="5782628" y="5368617"/>
            <a:ext cx="3887787" cy="0"/>
          </a:xfrm>
          <a:prstGeom prst="line">
            <a:avLst/>
          </a:prstGeom>
          <a:noFill/>
          <a:ln w="25400">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sp>
        <p:nvSpPr>
          <p:cNvPr id="8210" name="矩形 6162"/>
          <p:cNvSpPr>
            <a:spLocks noChangeArrowheads="1"/>
          </p:cNvSpPr>
          <p:nvPr>
            <p:custDataLst>
              <p:tags r:id="rId17"/>
            </p:custDataLst>
          </p:nvPr>
        </p:nvSpPr>
        <p:spPr bwMode="auto">
          <a:xfrm rot="-5400000">
            <a:off x="3964940" y="4127192"/>
            <a:ext cx="1223963" cy="24114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6164" name="椭圆 6163"/>
          <p:cNvSpPr>
            <a:spLocks noChangeArrowheads="1"/>
          </p:cNvSpPr>
          <p:nvPr>
            <p:custDataLst>
              <p:tags r:id="rId18"/>
            </p:custDataLst>
          </p:nvPr>
        </p:nvSpPr>
        <p:spPr bwMode="auto">
          <a:xfrm>
            <a:off x="7151053" y="5225742"/>
            <a:ext cx="287337" cy="287338"/>
          </a:xfrm>
          <a:prstGeom prst="ellipse">
            <a:avLst/>
          </a:prstGeom>
          <a:gradFill rotWithShape="1">
            <a:gsLst>
              <a:gs pos="0">
                <a:srgbClr val="FFFFFF"/>
              </a:gs>
              <a:gs pos="100000">
                <a:schemeClr val="tx1"/>
              </a:gs>
            </a:gsLst>
            <a:path path="shape">
              <a:fillToRect l="50000" t="50000" r="50000" b="50000"/>
            </a:path>
          </a:gradFill>
          <a:ln w="9525">
            <a:solidFill>
              <a:schemeClr val="tx1"/>
            </a:solidFill>
            <a:round/>
          </a:ln>
        </p:spPr>
        <p:txBody>
          <a:bodyPr/>
          <a:lstStyle/>
          <a:p>
            <a:endParaRPr lang="zh-CN" altLang="en-US"/>
          </a:p>
        </p:txBody>
      </p:sp>
      <p:sp>
        <p:nvSpPr>
          <p:cNvPr id="8212" name="矩形 6164"/>
          <p:cNvSpPr>
            <a:spLocks noChangeArrowheads="1"/>
          </p:cNvSpPr>
          <p:nvPr>
            <p:custDataLst>
              <p:tags r:id="rId19"/>
            </p:custDataLst>
          </p:nvPr>
        </p:nvSpPr>
        <p:spPr bwMode="auto">
          <a:xfrm rot="-5400000">
            <a:off x="5422265" y="5368617"/>
            <a:ext cx="649288" cy="71438"/>
          </a:xfrm>
          <a:prstGeom prst="rect">
            <a:avLst/>
          </a:prstGeom>
          <a:gradFill rotWithShape="1">
            <a:gsLst>
              <a:gs pos="0">
                <a:schemeClr val="bg2"/>
              </a:gs>
              <a:gs pos="50000">
                <a:srgbClr val="FFFFFF"/>
              </a:gs>
              <a:gs pos="100000">
                <a:schemeClr val="bg2"/>
              </a:gs>
            </a:gsLst>
            <a:lin ang="5400000" scaled="1"/>
          </a:gradFill>
          <a:ln w="9525">
            <a:solidFill>
              <a:schemeClr val="tx1"/>
            </a:solidFill>
            <a:miter lim="800000"/>
          </a:ln>
        </p:spPr>
        <p:txBody>
          <a:bodyPr/>
          <a:lstStyle/>
          <a:p>
            <a:endParaRPr lang="zh-CN" altLang="en-US"/>
          </a:p>
        </p:txBody>
      </p:sp>
      <p:sp>
        <p:nvSpPr>
          <p:cNvPr id="8213" name="矩形 6165"/>
          <p:cNvSpPr>
            <a:spLocks noChangeArrowheads="1"/>
          </p:cNvSpPr>
          <p:nvPr>
            <p:custDataLst>
              <p:tags r:id="rId20"/>
            </p:custDataLst>
          </p:nvPr>
        </p:nvSpPr>
        <p:spPr bwMode="auto">
          <a:xfrm rot="-5400000">
            <a:off x="9383078" y="5370205"/>
            <a:ext cx="649287" cy="71437"/>
          </a:xfrm>
          <a:prstGeom prst="rect">
            <a:avLst/>
          </a:prstGeom>
          <a:gradFill rotWithShape="1">
            <a:gsLst>
              <a:gs pos="0">
                <a:schemeClr val="bg2"/>
              </a:gs>
              <a:gs pos="50000">
                <a:srgbClr val="FFFFFF"/>
              </a:gs>
              <a:gs pos="100000">
                <a:schemeClr val="bg2"/>
              </a:gs>
            </a:gsLst>
            <a:lin ang="5400000" scaled="1"/>
          </a:gradFill>
          <a:ln w="9525">
            <a:solidFill>
              <a:schemeClr val="tx1"/>
            </a:solidFill>
            <a:miter lim="800000"/>
          </a:ln>
        </p:spPr>
        <p:txBody>
          <a:bodyPr/>
          <a:lstStyle/>
          <a:p>
            <a:endParaRPr lang="zh-CN" altLang="en-US"/>
          </a:p>
        </p:txBody>
      </p:sp>
      <p:grpSp>
        <p:nvGrpSpPr>
          <p:cNvPr id="6168" name="组合 6167"/>
          <p:cNvGrpSpPr/>
          <p:nvPr>
            <p:custDataLst>
              <p:tags r:id="rId21"/>
            </p:custDataLst>
          </p:nvPr>
        </p:nvGrpSpPr>
        <p:grpSpPr>
          <a:xfrm rot="-5400000">
            <a:off x="6831172" y="4185136"/>
            <a:ext cx="279400" cy="2376487"/>
            <a:chOff x="0" y="0"/>
            <a:chExt cx="255" cy="1217"/>
          </a:xfrm>
        </p:grpSpPr>
        <p:sp>
          <p:nvSpPr>
            <p:cNvPr id="8216" name="任意多边形 6168"/>
            <p:cNvSpPr>
              <a:spLocks noChangeArrowheads="1"/>
            </p:cNvSpPr>
            <p:nvPr>
              <p:custDataLst>
                <p:tags r:id="rId22"/>
              </p:custDataLst>
            </p:nvPr>
          </p:nvSpPr>
          <p:spPr bwMode="auto">
            <a:xfrm rot="5400000">
              <a:off x="-64" y="64"/>
              <a:ext cx="383" cy="255"/>
            </a:xfrm>
            <a:custGeom>
              <a:avLst/>
              <a:gdLst>
                <a:gd name="T0" fmla="*/ 0 w 2282"/>
                <a:gd name="T1" fmla="*/ 462 h 930"/>
                <a:gd name="T2" fmla="*/ 74 w 2282"/>
                <a:gd name="T3" fmla="*/ 462 h 930"/>
                <a:gd name="T4" fmla="*/ 175 w 2282"/>
                <a:gd name="T5" fmla="*/ 462 h 930"/>
                <a:gd name="T6" fmla="*/ 271 w 2282"/>
                <a:gd name="T7" fmla="*/ 0 h 930"/>
                <a:gd name="T8" fmla="*/ 477 w 2282"/>
                <a:gd name="T9" fmla="*/ 922 h 930"/>
                <a:gd name="T10" fmla="*/ 677 w 2282"/>
                <a:gd name="T11" fmla="*/ 14 h 930"/>
                <a:gd name="T12" fmla="*/ 878 w 2282"/>
                <a:gd name="T13" fmla="*/ 922 h 930"/>
                <a:gd name="T14" fmla="*/ 1078 w 2282"/>
                <a:gd name="T15" fmla="*/ 14 h 930"/>
                <a:gd name="T16" fmla="*/ 1279 w 2282"/>
                <a:gd name="T17" fmla="*/ 930 h 930"/>
                <a:gd name="T18" fmla="*/ 1480 w 2282"/>
                <a:gd name="T19" fmla="*/ 14 h 930"/>
                <a:gd name="T20" fmla="*/ 1680 w 2282"/>
                <a:gd name="T21" fmla="*/ 912 h 930"/>
                <a:gd name="T22" fmla="*/ 1881 w 2282"/>
                <a:gd name="T23" fmla="*/ 14 h 930"/>
                <a:gd name="T24" fmla="*/ 2082 w 2282"/>
                <a:gd name="T25" fmla="*/ 922 h 930"/>
                <a:gd name="T26" fmla="*/ 2282 w 2282"/>
                <a:gd name="T27" fmla="*/ 14 h 9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282" h="930">
                  <a:moveTo>
                    <a:pt x="0" y="462"/>
                  </a:moveTo>
                  <a:lnTo>
                    <a:pt x="74" y="462"/>
                  </a:lnTo>
                  <a:lnTo>
                    <a:pt x="175" y="462"/>
                  </a:lnTo>
                  <a:lnTo>
                    <a:pt x="271" y="0"/>
                  </a:lnTo>
                  <a:lnTo>
                    <a:pt x="477" y="922"/>
                  </a:lnTo>
                  <a:lnTo>
                    <a:pt x="677" y="14"/>
                  </a:lnTo>
                  <a:lnTo>
                    <a:pt x="878" y="922"/>
                  </a:lnTo>
                  <a:lnTo>
                    <a:pt x="1078" y="14"/>
                  </a:lnTo>
                  <a:lnTo>
                    <a:pt x="1279" y="930"/>
                  </a:lnTo>
                  <a:lnTo>
                    <a:pt x="1480" y="14"/>
                  </a:lnTo>
                  <a:lnTo>
                    <a:pt x="1680" y="912"/>
                  </a:lnTo>
                  <a:lnTo>
                    <a:pt x="1881" y="14"/>
                  </a:lnTo>
                  <a:lnTo>
                    <a:pt x="2082" y="922"/>
                  </a:lnTo>
                  <a:lnTo>
                    <a:pt x="2282" y="14"/>
                  </a:lnTo>
                </a:path>
              </a:pathLst>
            </a:custGeom>
            <a:noFill/>
            <a:ln w="15240">
              <a:solidFill>
                <a:schemeClr val="tx1"/>
              </a:solidFill>
              <a:rou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8217" name="任意多边形 6169"/>
            <p:cNvSpPr>
              <a:spLocks noChangeArrowheads="1"/>
            </p:cNvSpPr>
            <p:nvPr>
              <p:custDataLst>
                <p:tags r:id="rId23"/>
              </p:custDataLst>
            </p:nvPr>
          </p:nvSpPr>
          <p:spPr bwMode="auto">
            <a:xfrm>
              <a:off x="0" y="723"/>
              <a:ext cx="255" cy="494"/>
            </a:xfrm>
            <a:custGeom>
              <a:avLst/>
              <a:gdLst>
                <a:gd name="T0" fmla="*/ 255 w 255"/>
                <a:gd name="T1" fmla="*/ 0 h 494"/>
                <a:gd name="T2" fmla="*/ 2 w 255"/>
                <a:gd name="T3" fmla="*/ 35 h 494"/>
                <a:gd name="T4" fmla="*/ 251 w 255"/>
                <a:gd name="T5" fmla="*/ 68 h 494"/>
                <a:gd name="T6" fmla="*/ 2 w 255"/>
                <a:gd name="T7" fmla="*/ 102 h 494"/>
                <a:gd name="T8" fmla="*/ 251 w 255"/>
                <a:gd name="T9" fmla="*/ 135 h 494"/>
                <a:gd name="T10" fmla="*/ 0 w 255"/>
                <a:gd name="T11" fmla="*/ 169 h 494"/>
                <a:gd name="T12" fmla="*/ 251 w 255"/>
                <a:gd name="T13" fmla="*/ 203 h 494"/>
                <a:gd name="T14" fmla="*/ 5 w 255"/>
                <a:gd name="T15" fmla="*/ 236 h 494"/>
                <a:gd name="T16" fmla="*/ 251 w 255"/>
                <a:gd name="T17" fmla="*/ 270 h 494"/>
                <a:gd name="T18" fmla="*/ 2 w 255"/>
                <a:gd name="T19" fmla="*/ 304 h 494"/>
                <a:gd name="T20" fmla="*/ 251 w 255"/>
                <a:gd name="T21" fmla="*/ 337 h 494"/>
                <a:gd name="T22" fmla="*/ 127 w 255"/>
                <a:gd name="T23" fmla="*/ 354 h 494"/>
                <a:gd name="T24" fmla="*/ 126 w 255"/>
                <a:gd name="T25" fmla="*/ 494 h 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5" h="492">
                  <a:moveTo>
                    <a:pt x="255" y="0"/>
                  </a:moveTo>
                  <a:lnTo>
                    <a:pt x="2" y="35"/>
                  </a:lnTo>
                  <a:lnTo>
                    <a:pt x="251" y="68"/>
                  </a:lnTo>
                  <a:lnTo>
                    <a:pt x="2" y="102"/>
                  </a:lnTo>
                  <a:lnTo>
                    <a:pt x="251" y="135"/>
                  </a:lnTo>
                  <a:lnTo>
                    <a:pt x="0" y="169"/>
                  </a:lnTo>
                  <a:lnTo>
                    <a:pt x="251" y="203"/>
                  </a:lnTo>
                  <a:lnTo>
                    <a:pt x="5" y="236"/>
                  </a:lnTo>
                  <a:lnTo>
                    <a:pt x="251" y="270"/>
                  </a:lnTo>
                  <a:lnTo>
                    <a:pt x="2" y="304"/>
                  </a:lnTo>
                  <a:lnTo>
                    <a:pt x="251" y="337"/>
                  </a:lnTo>
                  <a:lnTo>
                    <a:pt x="127" y="354"/>
                  </a:lnTo>
                  <a:lnTo>
                    <a:pt x="126" y="494"/>
                  </a:lnTo>
                </a:path>
              </a:pathLst>
            </a:custGeom>
            <a:noFill/>
            <a:ln w="15240">
              <a:solidFill>
                <a:schemeClr val="tx1"/>
              </a:solidFill>
              <a:rou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8218" name="任意多边形 6170"/>
            <p:cNvSpPr>
              <a:spLocks noChangeArrowheads="1"/>
            </p:cNvSpPr>
            <p:nvPr>
              <p:custDataLst>
                <p:tags r:id="rId24"/>
              </p:custDataLst>
            </p:nvPr>
          </p:nvSpPr>
          <p:spPr bwMode="auto">
            <a:xfrm>
              <a:off x="0" y="383"/>
              <a:ext cx="255" cy="338"/>
            </a:xfrm>
            <a:custGeom>
              <a:avLst/>
              <a:gdLst>
                <a:gd name="T0" fmla="*/ 255 w 255"/>
                <a:gd name="T1" fmla="*/ 0 h 338"/>
                <a:gd name="T2" fmla="*/ 2 w 255"/>
                <a:gd name="T3" fmla="*/ 35 h 338"/>
                <a:gd name="T4" fmla="*/ 251 w 255"/>
                <a:gd name="T5" fmla="*/ 69 h 338"/>
                <a:gd name="T6" fmla="*/ 2 w 255"/>
                <a:gd name="T7" fmla="*/ 102 h 338"/>
                <a:gd name="T8" fmla="*/ 251 w 255"/>
                <a:gd name="T9" fmla="*/ 136 h 338"/>
                <a:gd name="T10" fmla="*/ 0 w 255"/>
                <a:gd name="T11" fmla="*/ 170 h 338"/>
                <a:gd name="T12" fmla="*/ 251 w 255"/>
                <a:gd name="T13" fmla="*/ 203 h 338"/>
                <a:gd name="T14" fmla="*/ 5 w 255"/>
                <a:gd name="T15" fmla="*/ 237 h 338"/>
                <a:gd name="T16" fmla="*/ 251 w 255"/>
                <a:gd name="T17" fmla="*/ 271 h 338"/>
                <a:gd name="T18" fmla="*/ 2 w 255"/>
                <a:gd name="T19" fmla="*/ 304 h 338"/>
                <a:gd name="T20" fmla="*/ 251 w 255"/>
                <a:gd name="T21" fmla="*/ 338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5" h="338">
                  <a:moveTo>
                    <a:pt x="255" y="0"/>
                  </a:moveTo>
                  <a:lnTo>
                    <a:pt x="2" y="35"/>
                  </a:lnTo>
                  <a:lnTo>
                    <a:pt x="251" y="69"/>
                  </a:lnTo>
                  <a:lnTo>
                    <a:pt x="2" y="102"/>
                  </a:lnTo>
                  <a:lnTo>
                    <a:pt x="251" y="136"/>
                  </a:lnTo>
                  <a:lnTo>
                    <a:pt x="0" y="170"/>
                  </a:lnTo>
                  <a:lnTo>
                    <a:pt x="251" y="203"/>
                  </a:lnTo>
                  <a:lnTo>
                    <a:pt x="5" y="237"/>
                  </a:lnTo>
                  <a:lnTo>
                    <a:pt x="251" y="271"/>
                  </a:lnTo>
                  <a:lnTo>
                    <a:pt x="2" y="304"/>
                  </a:lnTo>
                  <a:lnTo>
                    <a:pt x="251" y="338"/>
                  </a:lnTo>
                </a:path>
              </a:pathLst>
            </a:custGeom>
            <a:noFill/>
            <a:ln w="15240">
              <a:solidFill>
                <a:schemeClr val="tx1"/>
              </a:solidFill>
              <a:round/>
            </a:ln>
            <a:extLst>
              <a:ext uri="{909E8E84-426E-40DD-AFC4-6F175D3DCCD1}">
                <a14:hiddenFill xmlns:a14="http://schemas.microsoft.com/office/drawing/2010/main">
                  <a:solidFill>
                    <a:srgbClr val="FFFFFF"/>
                  </a:solidFill>
                </a14:hiddenFill>
              </a:ext>
            </a:extLst>
          </p:spPr>
          <p:txBody>
            <a:bodyPr/>
            <a:lstStyle/>
            <a:p>
              <a:endParaRPr lang="zh-CN" altLang="en-US"/>
            </a:p>
          </p:txBody>
        </p:sp>
      </p:grpSp>
      <p:sp>
        <p:nvSpPr>
          <p:cNvPr id="6172" name="椭圆 6171"/>
          <p:cNvSpPr>
            <a:spLocks noChangeArrowheads="1"/>
          </p:cNvSpPr>
          <p:nvPr>
            <p:custDataLst>
              <p:tags r:id="rId25"/>
            </p:custDataLst>
          </p:nvPr>
        </p:nvSpPr>
        <p:spPr bwMode="auto">
          <a:xfrm>
            <a:off x="7943215" y="5224155"/>
            <a:ext cx="287338" cy="287337"/>
          </a:xfrm>
          <a:prstGeom prst="ellipse">
            <a:avLst/>
          </a:prstGeom>
          <a:gradFill rotWithShape="1">
            <a:gsLst>
              <a:gs pos="0">
                <a:srgbClr val="FFFFFF"/>
              </a:gs>
              <a:gs pos="100000">
                <a:schemeClr val="tx1"/>
              </a:gs>
            </a:gsLst>
            <a:path path="shape">
              <a:fillToRect l="50000" t="50000" r="50000" b="50000"/>
            </a:path>
          </a:gradFill>
          <a:ln w="9525">
            <a:solidFill>
              <a:schemeClr val="tx1"/>
            </a:solidFill>
            <a:round/>
          </a:ln>
        </p:spPr>
        <p:txBody>
          <a:bodyPr/>
          <a:lstStyle/>
          <a:p>
            <a:endParaRPr lang="zh-CN" altLang="en-US"/>
          </a:p>
        </p:txBody>
      </p:sp>
      <p:sp>
        <p:nvSpPr>
          <p:cNvPr id="38" name="文本框 37"/>
          <p:cNvSpPr txBox="1"/>
          <p:nvPr>
            <p:custDataLst>
              <p:tags r:id="rId26"/>
            </p:custDataLst>
          </p:nvPr>
        </p:nvSpPr>
        <p:spPr>
          <a:xfrm>
            <a:off x="9671531" y="5224204"/>
            <a:ext cx="1791970" cy="368300"/>
          </a:xfrm>
          <a:prstGeom prst="rect">
            <a:avLst/>
          </a:prstGeom>
          <a:noFill/>
        </p:spPr>
        <p:txBody>
          <a:bodyPr wrap="none" rtlCol="0">
            <a:spAutoFit/>
          </a:bodyPr>
          <a:lstStyle/>
          <a:p>
            <a:r>
              <a:rPr lang="zh-CN" altLang="en-US" b="1" smtClean="0">
                <a:solidFill>
                  <a:srgbClr val="FF0000"/>
                </a:solidFill>
              </a:rPr>
              <a:t>（请点击小球）</a:t>
            </a:r>
            <a:endParaRPr lang="zh-CN" altLang="en-US" b="1">
              <a:solidFill>
                <a:srgbClr val="FF0000"/>
              </a:solidFill>
            </a:endParaRPr>
          </a:p>
        </p:txBody>
      </p:sp>
      <p:cxnSp>
        <p:nvCxnSpPr>
          <p:cNvPr id="8" name="直接连接符 7"/>
          <p:cNvCxnSpPr/>
          <p:nvPr>
            <p:custDataLst>
              <p:tags r:id="rId27"/>
            </p:custDataLst>
          </p:nvPr>
        </p:nvCxnSpPr>
        <p:spPr>
          <a:xfrm flipH="1">
            <a:off x="8315960" y="5578475"/>
            <a:ext cx="0" cy="278765"/>
          </a:xfrm>
          <a:prstGeom prst="line">
            <a:avLst/>
          </a:prstGeom>
        </p:spPr>
        <p:style>
          <a:lnRef idx="2">
            <a:schemeClr val="dk1"/>
          </a:lnRef>
          <a:fillRef idx="0">
            <a:schemeClr val="dk1"/>
          </a:fillRef>
          <a:effectRef idx="1">
            <a:schemeClr val="dk1"/>
          </a:effectRef>
          <a:fontRef idx="minor">
            <a:schemeClr val="tx1"/>
          </a:fontRef>
        </p:style>
      </p:cxnSp>
      <p:grpSp>
        <p:nvGrpSpPr>
          <p:cNvPr id="12" name="组合 11"/>
          <p:cNvGrpSpPr/>
          <p:nvPr>
            <p:custDataLst>
              <p:tags r:id="rId28"/>
            </p:custDataLst>
          </p:nvPr>
        </p:nvGrpSpPr>
        <p:grpSpPr>
          <a:xfrm>
            <a:off x="7190105" y="5593715"/>
            <a:ext cx="2275205" cy="636905"/>
            <a:chOff x="11323" y="8809"/>
            <a:chExt cx="3583" cy="1003"/>
          </a:xfrm>
        </p:grpSpPr>
        <p:sp>
          <p:nvSpPr>
            <p:cNvPr id="8224" name="文本框 6176"/>
            <p:cNvSpPr txBox="1">
              <a:spLocks noChangeArrowheads="1"/>
            </p:cNvSpPr>
            <p:nvPr>
              <p:custDataLst>
                <p:tags r:id="rId29"/>
              </p:custDataLst>
            </p:nvPr>
          </p:nvSpPr>
          <p:spPr bwMode="auto">
            <a:xfrm>
              <a:off x="12861" y="9232"/>
              <a:ext cx="470" cy="5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zh-CN" b="1">
                  <a:latin typeface="黑体" panose="02010609060101010101" pitchFamily="49" charset="-122"/>
                  <a:ea typeface="黑体" panose="02010609060101010101" pitchFamily="49" charset="-122"/>
                </a:rPr>
                <a:t>O</a:t>
              </a:r>
              <a:endParaRPr lang="en-US" altLang="zh-CN" b="1">
                <a:latin typeface="黑体" panose="02010609060101010101" pitchFamily="49" charset="-122"/>
                <a:ea typeface="黑体" panose="02010609060101010101" pitchFamily="49" charset="-122"/>
              </a:endParaRPr>
            </a:p>
          </p:txBody>
        </p:sp>
        <p:cxnSp>
          <p:nvCxnSpPr>
            <p:cNvPr id="2" name="直接箭头连接符 1"/>
            <p:cNvCxnSpPr/>
            <p:nvPr>
              <p:custDataLst>
                <p:tags r:id="rId30"/>
              </p:custDataLst>
            </p:nvPr>
          </p:nvCxnSpPr>
          <p:spPr>
            <a:xfrm flipV="1">
              <a:off x="11387" y="9224"/>
              <a:ext cx="3418" cy="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5" name="文本框 6176"/>
            <p:cNvSpPr txBox="1">
              <a:spLocks noChangeArrowheads="1"/>
            </p:cNvSpPr>
            <p:nvPr>
              <p:custDataLst>
                <p:tags r:id="rId31"/>
              </p:custDataLst>
            </p:nvPr>
          </p:nvSpPr>
          <p:spPr bwMode="auto">
            <a:xfrm>
              <a:off x="11323" y="9232"/>
              <a:ext cx="470" cy="5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zh-CN" b="1">
                  <a:latin typeface="黑体" panose="02010609060101010101" pitchFamily="49" charset="-122"/>
                  <a:ea typeface="黑体" panose="02010609060101010101" pitchFamily="49" charset="-122"/>
                </a:rPr>
                <a:t>A</a:t>
              </a:r>
              <a:endParaRPr lang="en-US" altLang="zh-CN" b="1">
                <a:latin typeface="黑体" panose="02010609060101010101" pitchFamily="49" charset="-122"/>
                <a:ea typeface="黑体" panose="02010609060101010101" pitchFamily="49" charset="-122"/>
              </a:endParaRPr>
            </a:p>
          </p:txBody>
        </p:sp>
        <p:sp>
          <p:nvSpPr>
            <p:cNvPr id="6" name="文本框 6176"/>
            <p:cNvSpPr txBox="1">
              <a:spLocks noChangeArrowheads="1"/>
            </p:cNvSpPr>
            <p:nvPr>
              <p:custDataLst>
                <p:tags r:id="rId32"/>
              </p:custDataLst>
            </p:nvPr>
          </p:nvSpPr>
          <p:spPr bwMode="auto">
            <a:xfrm>
              <a:off x="14436" y="9232"/>
              <a:ext cx="470" cy="5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zh-CN" b="1">
                  <a:latin typeface="黑体" panose="02010609060101010101" pitchFamily="49" charset="-122"/>
                  <a:ea typeface="黑体" panose="02010609060101010101" pitchFamily="49" charset="-122"/>
                </a:rPr>
                <a:t>A</a:t>
              </a:r>
              <a:endParaRPr lang="en-US" altLang="zh-CN" b="1">
                <a:latin typeface="黑体" panose="02010609060101010101" pitchFamily="49" charset="-122"/>
                <a:ea typeface="黑体" panose="02010609060101010101" pitchFamily="49" charset="-122"/>
              </a:endParaRPr>
            </a:p>
          </p:txBody>
        </p:sp>
        <p:cxnSp>
          <p:nvCxnSpPr>
            <p:cNvPr id="9" name="直接连接符 8"/>
            <p:cNvCxnSpPr/>
            <p:nvPr>
              <p:custDataLst>
                <p:tags r:id="rId33"/>
              </p:custDataLst>
            </p:nvPr>
          </p:nvCxnSpPr>
          <p:spPr>
            <a:xfrm flipH="1">
              <a:off x="11488" y="8809"/>
              <a:ext cx="0" cy="439"/>
            </a:xfrm>
            <a:prstGeom prst="line">
              <a:avLst/>
            </a:prstGeom>
          </p:spPr>
          <p:style>
            <a:lnRef idx="2">
              <a:schemeClr val="dk1"/>
            </a:lnRef>
            <a:fillRef idx="0">
              <a:schemeClr val="dk1"/>
            </a:fillRef>
            <a:effectRef idx="1">
              <a:schemeClr val="dk1"/>
            </a:effectRef>
            <a:fontRef idx="minor">
              <a:schemeClr val="tx1"/>
            </a:fontRef>
          </p:style>
        </p:cxnSp>
        <p:cxnSp>
          <p:nvCxnSpPr>
            <p:cNvPr id="10" name="直接连接符 9"/>
            <p:cNvCxnSpPr/>
            <p:nvPr>
              <p:custDataLst>
                <p:tags r:id="rId34"/>
              </p:custDataLst>
            </p:nvPr>
          </p:nvCxnSpPr>
          <p:spPr>
            <a:xfrm flipH="1">
              <a:off x="14737" y="8809"/>
              <a:ext cx="0" cy="439"/>
            </a:xfrm>
            <a:prstGeom prst="line">
              <a:avLst/>
            </a:prstGeom>
          </p:spPr>
          <p:style>
            <a:lnRef idx="2">
              <a:schemeClr val="dk1"/>
            </a:lnRef>
            <a:fillRef idx="0">
              <a:schemeClr val="dk1"/>
            </a:fillRef>
            <a:effectRef idx="1">
              <a:schemeClr val="dk1"/>
            </a:effectRef>
            <a:fontRef idx="minor">
              <a:schemeClr val="tx1"/>
            </a:fontRef>
          </p:style>
        </p:cxnSp>
      </p:gr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9" restart="whenNotActive" fill="hold" evtFilter="cancelBubble" nodeType="interactiveSeq">
                <p:stCondLst>
                  <p:cond evt="onClick" delay="0">
                    <p:tgtEl>
                      <p:spTgt spid="6172"/>
                    </p:tgtEl>
                  </p:cond>
                </p:stCondLst>
                <p:endSync evt="end" delay="0">
                  <p:rtn val="all"/>
                </p:endSync>
                <p:childTnLst>
                  <p:par>
                    <p:cTn id="10" fill="hold">
                      <p:stCondLst>
                        <p:cond delay="0"/>
                      </p:stCondLst>
                      <p:childTnLst>
                        <p:par>
                          <p:cTn id="11" fill="hold">
                            <p:stCondLst>
                              <p:cond delay="0"/>
                            </p:stCondLst>
                            <p:childTnLst>
                              <p:par>
                                <p:cTn id="12" presetID="1" presetClass="exit" presetSubtype="0" fill="hold" nodeType="clickEffect">
                                  <p:stCondLst>
                                    <p:cond delay="0"/>
                                  </p:stCondLst>
                                  <p:childTnLst>
                                    <p:set>
                                      <p:cBhvr>
                                        <p:cTn id="13" dur="1" fill="hold">
                                          <p:stCondLst>
                                            <p:cond delay="0"/>
                                          </p:stCondLst>
                                        </p:cTn>
                                        <p:tgtEl>
                                          <p:spTgt spid="6168"/>
                                        </p:tgtEl>
                                        <p:attrNameLst>
                                          <p:attrName>style.visibility</p:attrName>
                                        </p:attrNameLst>
                                      </p:cBhvr>
                                      <p:to>
                                        <p:strVal val="hidden"/>
                                      </p:to>
                                    </p:set>
                                  </p:childTnLst>
                                </p:cTn>
                              </p:par>
                              <p:par>
                                <p:cTn id="14" presetID="1" presetClass="exit" presetSubtype="0" fill="hold" nodeType="withEffect">
                                  <p:stCondLst>
                                    <p:cond delay="0"/>
                                  </p:stCondLst>
                                  <p:childTnLst>
                                    <p:set>
                                      <p:cBhvr>
                                        <p:cTn id="15" dur="1" fill="hold">
                                          <p:stCondLst>
                                            <p:cond delay="0"/>
                                          </p:stCondLst>
                                        </p:cTn>
                                        <p:tgtEl>
                                          <p:spTgt spid="6172"/>
                                        </p:tgtEl>
                                        <p:attrNameLst>
                                          <p:attrName>style.visibility</p:attrName>
                                        </p:attrNameLst>
                                      </p:cBhvr>
                                      <p:to>
                                        <p:strVal val="hidden"/>
                                      </p:to>
                                    </p:set>
                                  </p:childTnLst>
                                </p:cTn>
                              </p:par>
                              <p:par>
                                <p:cTn id="16" presetID="1" presetClass="entr" presetSubtype="0" fill="hold" nodeType="withEffect">
                                  <p:stCondLst>
                                    <p:cond delay="0"/>
                                  </p:stCondLst>
                                  <p:childTnLst>
                                    <p:set>
                                      <p:cBhvr>
                                        <p:cTn id="17" dur="1" fill="hold">
                                          <p:stCondLst>
                                            <p:cond delay="0"/>
                                          </p:stCondLst>
                                        </p:cTn>
                                        <p:tgtEl>
                                          <p:spTgt spid="6153"/>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6164"/>
                                        </p:tgtEl>
                                        <p:attrNameLst>
                                          <p:attrName>style.visibility</p:attrName>
                                        </p:attrNameLst>
                                      </p:cBhvr>
                                      <p:to>
                                        <p:strVal val="visible"/>
                                      </p:to>
                                    </p:set>
                                  </p:childTnLst>
                                </p:cTn>
                              </p:par>
                            </p:childTnLst>
                          </p:cTn>
                        </p:par>
                        <p:par>
                          <p:cTn id="20" fill="hold">
                            <p:stCondLst>
                              <p:cond delay="0"/>
                            </p:stCondLst>
                            <p:childTnLst>
                              <p:par>
                                <p:cTn id="21" presetID="42" presetClass="path" presetSubtype="0" repeatCount="indefinite" accel="50000" decel="50000" autoRev="1" fill="hold" nodeType="afterEffect">
                                  <p:stCondLst>
                                    <p:cond delay="0"/>
                                  </p:stCondLst>
                                  <p:childTnLst>
                                    <p:animMotion origin="layout" path="M -4.16667E-06 1.11022E-16 L 0.16563 1.11022E-16" pathEditMode="relative" rAng="0" ptsTypes="AA">
                                      <p:cBhvr>
                                        <p:cTn id="22" dur="1000" fill="hold"/>
                                        <p:tgtEl>
                                          <p:spTgt spid="6164"/>
                                        </p:tgtEl>
                                        <p:attrNameLst>
                                          <p:attrName>ppt_x</p:attrName>
                                          <p:attrName>ppt_y</p:attrName>
                                        </p:attrNameLst>
                                      </p:cBhvr>
                                      <p:rCtr x="8281" y="0"/>
                                    </p:animMotion>
                                  </p:childTnLst>
                                </p:cTn>
                              </p:par>
                              <p:par>
                                <p:cTn id="23" presetID="6" presetClass="emph" presetSubtype="0" repeatCount="indefinite" accel="50000" decel="50000" autoRev="1" fill="hold" nodeType="withEffect">
                                  <p:stCondLst>
                                    <p:cond delay="0"/>
                                  </p:stCondLst>
                                  <p:childTnLst>
                                    <p:animScale>
                                      <p:cBhvr>
                                        <p:cTn id="24" dur="1000" fill="hold"/>
                                        <p:tgtEl>
                                          <p:spTgt spid="6153"/>
                                        </p:tgtEl>
                                      </p:cBhvr>
                                      <p:by x="210000" y="100000"/>
                                    </p:animScale>
                                  </p:childTnLst>
                                </p:cTn>
                              </p:par>
                            </p:childTnLst>
                          </p:cTn>
                        </p:par>
                      </p:childTnLst>
                    </p:cTn>
                  </p:par>
                </p:childTnLst>
              </p:cTn>
              <p:nextCondLst>
                <p:cond evt="onClick" delay="0">
                  <p:tgtEl>
                    <p:spTgt spid="6172"/>
                  </p:tgtEl>
                </p:cond>
              </p:nextCondLst>
            </p:seq>
          </p:childTnLst>
        </p:cTn>
      </p:par>
    </p:tnLst>
    <p:bldLst>
      <p:bldP spid="13"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文本框 5"/>
          <p:cNvSpPr txBox="1"/>
          <p:nvPr>
            <p:custDataLst>
              <p:tags r:id="rId1"/>
            </p:custDataLst>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2" name="Text Box 2"/>
          <p:cNvSpPr txBox="1"/>
          <p:nvPr>
            <p:custDataLst>
              <p:tags r:id="rId2"/>
            </p:custDataLst>
          </p:nvPr>
        </p:nvSpPr>
        <p:spPr>
          <a:xfrm>
            <a:off x="755650" y="673735"/>
            <a:ext cx="3128010" cy="583565"/>
          </a:xfrm>
          <a:prstGeom prst="rect">
            <a:avLst/>
          </a:prstGeom>
          <a:noFill/>
          <a:ln w="76200" cap="flat" cmpd="sng">
            <a:solidFill>
              <a:srgbClr val="FF0000"/>
            </a:solidFill>
            <a:prstDash val="solid"/>
            <a:miter/>
            <a:headEnd type="none" w="med" len="med"/>
            <a:tailEnd type="none" w="med" len="med"/>
          </a:ln>
        </p:spPr>
        <p:txBody>
          <a:bodyPr wrap="square">
            <a:spAutoFit/>
          </a:bodyPr>
          <a:lstStyle/>
          <a:p>
            <a:pPr algn="ctr">
              <a:spcBef>
                <a:spcPct val="50000"/>
              </a:spcBef>
            </a:pPr>
            <a:r>
              <a:rPr lang="zh-CN" altLang="en-US" sz="3200" b="1">
                <a:latin typeface="黑体" panose="02010609060101010101" pitchFamily="49" charset="-122"/>
                <a:ea typeface="黑体" panose="02010609060101010101" pitchFamily="49" charset="-122"/>
                <a:sym typeface="+mn-ea"/>
              </a:rPr>
              <a:t>随堂练习</a:t>
            </a:r>
            <a:endPar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sym typeface="+mn-ea"/>
            </a:endParaRPr>
          </a:p>
        </p:txBody>
      </p:sp>
      <p:sp>
        <p:nvSpPr>
          <p:cNvPr id="100" name="文本框 99"/>
          <p:cNvSpPr txBox="1"/>
          <p:nvPr>
            <p:custDataLst>
              <p:tags r:id="rId3"/>
            </p:custDataLst>
          </p:nvPr>
        </p:nvSpPr>
        <p:spPr>
          <a:xfrm>
            <a:off x="258445" y="2022475"/>
            <a:ext cx="11502390" cy="2306955"/>
          </a:xfrm>
          <a:prstGeom prst="rect">
            <a:avLst/>
          </a:prstGeom>
          <a:noFill/>
          <a:ln w="9525">
            <a:noFill/>
          </a:ln>
        </p:spPr>
        <p:txBody>
          <a:bodyPr wrap="square">
            <a:spAutoFit/>
          </a:bodyPr>
          <a:lstStyle/>
          <a:p>
            <a:pPr indent="0" fontAlgn="auto">
              <a:lnSpc>
                <a:spcPct val="150000"/>
              </a:lnSpc>
            </a:pPr>
            <a:r>
              <a:rPr lang="zh-CN" sz="2400" b="1">
                <a:solidFill>
                  <a:srgbClr val="C00000"/>
                </a:solidFill>
                <a:latin typeface="宋体" panose="02010600030101010101" pitchFamily="2" charset="-122"/>
                <a:ea typeface="宋体" panose="02010600030101010101" pitchFamily="2" charset="-122"/>
                <a:cs typeface="宋体" panose="02010600030101010101" pitchFamily="2" charset="-122"/>
              </a:rPr>
              <a:t>【答案】</a:t>
            </a:r>
            <a:r>
              <a:rPr lang="zh-CN" sz="24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a:t>
            </a:r>
            <a:r>
              <a:rPr lang="en-US" sz="24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B</a:t>
            </a:r>
            <a:endParaRPr lang="en-US" sz="2400" b="1">
              <a:solidFill>
                <a:srgbClr val="C00000"/>
              </a:solidFill>
              <a:latin typeface="宋体" panose="02010600030101010101" pitchFamily="2" charset="-122"/>
              <a:ea typeface="宋体" panose="02010600030101010101" pitchFamily="2" charset="-122"/>
              <a:cs typeface="宋体" panose="02010600030101010101" pitchFamily="2" charset="-122"/>
              <a:sym typeface="+mn-ea"/>
            </a:endParaRPr>
          </a:p>
          <a:p>
            <a:pPr marL="0" lvl="0" indent="0" defTabSz="1171575" fontAlgn="auto">
              <a:lnSpc>
                <a:spcPct val="150000"/>
              </a:lnSpc>
            </a:pPr>
            <a:r>
              <a:rPr lang="zh-CN" sz="2400" b="1">
                <a:solidFill>
                  <a:srgbClr val="C00000"/>
                </a:solidFill>
                <a:latin typeface="宋体" panose="02010600030101010101" pitchFamily="2" charset="-122"/>
                <a:ea typeface="宋体" panose="02010600030101010101" pitchFamily="2" charset="-122"/>
                <a:cs typeface="宋体" panose="02010600030101010101" pitchFamily="2" charset="-122"/>
              </a:rPr>
              <a:t>【解析】</a:t>
            </a:r>
            <a:r>
              <a:rPr lang="zh-CN" sz="24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由题可知</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b</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两点关于平衡位置对称</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从</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到</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b</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历时</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t</a:t>
            </a:r>
            <a:r>
              <a:rPr lang="en-US" altLang="zh-CN" sz="2400" b="1" baseline="-30000">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1</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=0.2 s</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从</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b</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再回到</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的最短时间为</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0.4 s,</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即从</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b</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到</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c</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所用时间为</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t</a:t>
            </a:r>
            <a:r>
              <a:rPr lang="en-US" altLang="zh-CN" sz="2400" b="1" baseline="-30000">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2</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                  s=0.1 s</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所以弹簧振子振动的周期为</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T=2t</a:t>
            </a:r>
            <a:r>
              <a:rPr lang="en-US" altLang="zh-CN" sz="2400" b="1" baseline="-30000">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1</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+4t</a:t>
            </a:r>
            <a:r>
              <a:rPr lang="en-US" altLang="zh-CN" sz="2400" b="1" baseline="-30000">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2</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=0.8 s</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则振动频率为</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f=      =1.25 Hz,</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故</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B</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正确</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C</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D</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错误。</a:t>
            </a:r>
            <a:endPar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graphicFrame>
        <p:nvGraphicFramePr>
          <p:cNvPr id="19458" name="对象 2400258"/>
          <p:cNvGraphicFramePr>
            <a:graphicFrameLocks noChangeAspect="1"/>
          </p:cNvGraphicFramePr>
          <p:nvPr>
            <p:custDataLst>
              <p:tags r:id="rId4"/>
            </p:custDataLst>
          </p:nvPr>
        </p:nvGraphicFramePr>
        <p:xfrm>
          <a:off x="5457190" y="3066733"/>
          <a:ext cx="1104900" cy="723900"/>
        </p:xfrm>
        <a:graphic>
          <a:graphicData uri="http://schemas.openxmlformats.org/presentationml/2006/ole">
            <mc:AlternateContent xmlns:mc="http://schemas.openxmlformats.org/markup-compatibility/2006">
              <mc:Choice xmlns:v="urn:schemas-microsoft-com:vml" Requires="v">
                <p:oleObj spid="_x0000_s1056" name="" r:id="rId5" imgW="1104265" imgH="723900" progId="Equation.DSMT4">
                  <p:embed/>
                </p:oleObj>
              </mc:Choice>
              <mc:Fallback>
                <p:oleObj name="" r:id="rId5" imgW="1104265" imgH="723900" progId="Equation.DSMT4">
                  <p:embed/>
                  <p:pic>
                    <p:nvPicPr>
                      <p:cNvPr id="0" name="OLE substitute image"/>
                      <p:cNvPicPr/>
                      <p:nvPr/>
                    </p:nvPicPr>
                    <p:blipFill>
                      <a:blip r:embed="rId6"/>
                      <a:stretch>
                        <a:fillRect/>
                      </a:stretch>
                    </p:blipFill>
                    <p:spPr>
                      <a:xfrm>
                        <a:off x="5457190" y="3066733"/>
                        <a:ext cx="1104900" cy="723900"/>
                      </a:xfrm>
                      <a:prstGeom prst="rect">
                        <a:avLst/>
                      </a:prstGeom>
                      <a:noFill/>
                      <a:ln w="38100">
                        <a:noFill/>
                        <a:miter lim="800000"/>
                        <a:headEnd/>
                        <a:tailEnd/>
                      </a:ln>
                    </p:spPr>
                  </p:pic>
                </p:oleObj>
              </mc:Fallback>
            </mc:AlternateContent>
          </a:graphicData>
        </a:graphic>
      </p:graphicFrame>
      <p:graphicFrame>
        <p:nvGraphicFramePr>
          <p:cNvPr id="19459" name="对象 2400259"/>
          <p:cNvGraphicFramePr>
            <a:graphicFrameLocks noChangeAspect="1"/>
          </p:cNvGraphicFramePr>
          <p:nvPr>
            <p:custDataLst>
              <p:tags r:id="rId7"/>
            </p:custDataLst>
          </p:nvPr>
        </p:nvGraphicFramePr>
        <p:xfrm>
          <a:off x="4556760" y="3605530"/>
          <a:ext cx="279400" cy="723900"/>
        </p:xfrm>
        <a:graphic>
          <a:graphicData uri="http://schemas.openxmlformats.org/presentationml/2006/ole">
            <mc:AlternateContent xmlns:mc="http://schemas.openxmlformats.org/markup-compatibility/2006">
              <mc:Choice xmlns:v="urn:schemas-microsoft-com:vml" Requires="v">
                <p:oleObj spid="_x0000_s1057" name="" r:id="rId8" imgW="279400" imgH="723900" progId="Equation.DSMT4">
                  <p:embed/>
                </p:oleObj>
              </mc:Choice>
              <mc:Fallback>
                <p:oleObj name="" r:id="rId8" imgW="279400" imgH="723900" progId="Equation.DSMT4">
                  <p:embed/>
                  <p:pic>
                    <p:nvPicPr>
                      <p:cNvPr id="0" name="OLE substitute image"/>
                      <p:cNvPicPr/>
                      <p:nvPr/>
                    </p:nvPicPr>
                    <p:blipFill>
                      <a:blip r:embed="rId9"/>
                      <a:stretch>
                        <a:fillRect/>
                      </a:stretch>
                    </p:blipFill>
                    <p:spPr>
                      <a:xfrm>
                        <a:off x="4556760" y="3605530"/>
                        <a:ext cx="279400" cy="723900"/>
                      </a:xfrm>
                      <a:prstGeom prst="rect">
                        <a:avLst/>
                      </a:prstGeom>
                      <a:noFill/>
                      <a:ln w="38100">
                        <a:noFill/>
                        <a:miter lim="800000"/>
                        <a:headEnd/>
                        <a:tailEnd/>
                      </a:ln>
                    </p:spPr>
                  </p:pic>
                </p:oleObj>
              </mc:Fallback>
            </mc:AlternateContent>
          </a:graphicData>
        </a:graphic>
      </p:graphicFrame>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文本框 5"/>
          <p:cNvSpPr txBox="1"/>
          <p:nvPr>
            <p:custDataLst>
              <p:tags r:id="rId1"/>
            </p:custDataLst>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2" name="Text Box 2"/>
          <p:cNvSpPr txBox="1"/>
          <p:nvPr>
            <p:custDataLst>
              <p:tags r:id="rId2"/>
            </p:custDataLst>
          </p:nvPr>
        </p:nvSpPr>
        <p:spPr>
          <a:xfrm>
            <a:off x="755650" y="673735"/>
            <a:ext cx="3128010" cy="583565"/>
          </a:xfrm>
          <a:prstGeom prst="rect">
            <a:avLst/>
          </a:prstGeom>
          <a:noFill/>
          <a:ln w="76200" cap="flat" cmpd="sng">
            <a:solidFill>
              <a:srgbClr val="FF0000"/>
            </a:solidFill>
            <a:prstDash val="solid"/>
            <a:miter/>
            <a:headEnd type="none" w="med" len="med"/>
            <a:tailEnd type="none" w="med" len="med"/>
          </a:ln>
        </p:spPr>
        <p:txBody>
          <a:bodyPr wrap="square">
            <a:spAutoFit/>
          </a:bodyPr>
          <a:lstStyle/>
          <a:p>
            <a:pPr algn="ctr">
              <a:spcBef>
                <a:spcPct val="50000"/>
              </a:spcBef>
            </a:pPr>
            <a:r>
              <a:rPr lang="zh-CN" altLang="en-US" sz="3200" b="1">
                <a:latin typeface="黑体" panose="02010609060101010101" pitchFamily="49" charset="-122"/>
                <a:ea typeface="黑体" panose="02010609060101010101" pitchFamily="49" charset="-122"/>
                <a:sym typeface="+mn-ea"/>
              </a:rPr>
              <a:t>随堂练习</a:t>
            </a:r>
            <a:endPar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sym typeface="+mn-ea"/>
            </a:endParaRPr>
          </a:p>
        </p:txBody>
      </p:sp>
      <p:sp>
        <p:nvSpPr>
          <p:cNvPr id="100" name="文本框 99"/>
          <p:cNvSpPr txBox="1"/>
          <p:nvPr>
            <p:custDataLst>
              <p:tags r:id="rId3"/>
            </p:custDataLst>
          </p:nvPr>
        </p:nvSpPr>
        <p:spPr>
          <a:xfrm>
            <a:off x="531495" y="1833245"/>
            <a:ext cx="11160125" cy="4523105"/>
          </a:xfrm>
          <a:prstGeom prst="rect">
            <a:avLst/>
          </a:prstGeom>
          <a:noFill/>
          <a:ln w="9525">
            <a:noFill/>
          </a:ln>
        </p:spPr>
        <p:txBody>
          <a:bodyPr wrap="square">
            <a:spAutoFit/>
          </a:bodyPr>
          <a:lstStyle/>
          <a:p>
            <a:pPr marL="0" lvl="0" indent="0" defTabSz="1171575" fontAlgn="auto">
              <a:lnSpc>
                <a:spcPct val="150000"/>
              </a:lnSpc>
            </a:pPr>
            <a:r>
              <a:rPr lang="zh-CN" sz="2400" b="1">
                <a:latin typeface="宋体" panose="02010600030101010101" pitchFamily="2" charset="-122"/>
                <a:ea typeface="宋体" panose="02010600030101010101" pitchFamily="2" charset="-122"/>
                <a:cs typeface="宋体" panose="02010600030101010101" pitchFamily="2" charset="-122"/>
              </a:rPr>
              <a:t>例</a:t>
            </a:r>
            <a:r>
              <a:rPr lang="en-US" altLang="zh-CN" sz="2400" b="1">
                <a:latin typeface="宋体" panose="02010600030101010101" pitchFamily="2" charset="-122"/>
                <a:ea typeface="宋体" panose="02010600030101010101" pitchFamily="2" charset="-122"/>
                <a:cs typeface="宋体" panose="02010600030101010101" pitchFamily="2" charset="-122"/>
              </a:rPr>
              <a:t>3</a:t>
            </a:r>
            <a:r>
              <a:rPr lang="zh-CN" altLang="en-US" sz="2400" b="1">
                <a:latin typeface="Times New Roman" panose="02020603050405020304" pitchFamily="18" charset="0"/>
                <a:ea typeface="宋体" panose="02010600030101010101" pitchFamily="2" charset="-122"/>
                <a:cs typeface="Times New Roman" panose="02020603050405020304" pitchFamily="18" charset="0"/>
              </a:rPr>
              <a:t>、（单选）</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如图所示</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水平方向的弹簧振子振动过程中</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振子先后经过</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b</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两点时的速度相同</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且从</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到</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b</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历时</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0.2 s,</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从</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b</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再回到</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的最短时间为</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0.4 s,aO=bO,</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则该振子的振动频率为	</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　　</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t>
            </a:r>
            <a:endParaRPr lang="en-US" altLang="zh-CN" sz="2400" b="1">
              <a:latin typeface="Times New Roman" panose="02020603050405020304" pitchFamily="18" charset="0"/>
              <a:ea typeface="宋体" panose="02010600030101010101" pitchFamily="2" charset="-122"/>
              <a:cs typeface="Times New Roman" panose="02020603050405020304" pitchFamily="18" charset="0"/>
            </a:endParaRPr>
          </a:p>
          <a:p>
            <a:pPr marL="0" lvl="0" indent="0" defTabSz="1171575" fontAlgn="auto">
              <a:lnSpc>
                <a:spcPct val="150000"/>
              </a:lnSpc>
            </a:pP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   </a:t>
            </a:r>
            <a:endParaRPr lang="en-US" altLang="zh-CN" sz="2400" b="1">
              <a:latin typeface="Times New Roman" panose="02020603050405020304" pitchFamily="18" charset="0"/>
              <a:ea typeface="宋体" panose="02010600030101010101" pitchFamily="2" charset="-122"/>
              <a:cs typeface="Times New Roman" panose="02020603050405020304" pitchFamily="18" charset="0"/>
            </a:endParaRPr>
          </a:p>
          <a:p>
            <a:pPr marL="0" lvl="0" indent="0" defTabSz="1171575" fontAlgn="auto">
              <a:lnSpc>
                <a:spcPct val="150000"/>
              </a:lnSpc>
            </a:pPr>
            <a:endPar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endParaRPr>
          </a:p>
          <a:p>
            <a:pPr marL="0" lvl="0" indent="0" defTabSz="1171575" fontAlgn="auto">
              <a:lnSpc>
                <a:spcPct val="150000"/>
              </a:lnSpc>
            </a:pPr>
            <a:endPar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endParaRPr>
          </a:p>
          <a:p>
            <a:pPr marL="0" lvl="0" indent="0" defTabSz="1171575" fontAlgn="auto">
              <a:lnSpc>
                <a:spcPct val="150000"/>
              </a:lnSpc>
            </a:pP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A.1 Hz</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　　　</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B.1.25 Hz</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　　　</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C.2 Hz</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　　　</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D.2.5 Hz</a:t>
            </a:r>
            <a:endParaRPr lang="en-US" altLang="zh-CN" sz="2400" b="1">
              <a:solidFill>
                <a:srgbClr val="0000FF"/>
              </a:solidFill>
              <a:latin typeface="Times New Roman" panose="02020603050405020304" pitchFamily="18" charset="0"/>
              <a:ea typeface="宋体" panose="02010600030101010101" pitchFamily="2" charset="-122"/>
              <a:cs typeface="Times New Roman" panose="02020603050405020304" pitchFamily="18" charset="0"/>
            </a:endParaRPr>
          </a:p>
          <a:p>
            <a:pPr algn="just" fontAlgn="auto">
              <a:lnSpc>
                <a:spcPct val="150000"/>
              </a:lnSpc>
              <a:buFont typeface="Wingdings 2" panose="05020102010507070707" pitchFamily="18" charset="2"/>
              <a:buNone/>
            </a:pPr>
            <a:r>
              <a:rPr sz="2400" b="1">
                <a:latin typeface="Times New Roman" panose="02020603050405020304" pitchFamily="18" charset="0"/>
                <a:ea typeface="宋体" panose="02010600030101010101" pitchFamily="2" charset="-122"/>
                <a:cs typeface="Times New Roman" panose="02020603050405020304" pitchFamily="18" charset="0"/>
              </a:rPr>
              <a:t>　　　	</a:t>
            </a:r>
            <a:endParaRPr sz="2400" b="1">
              <a:latin typeface="Times New Roman" panose="02020603050405020304" pitchFamily="18" charset="0"/>
              <a:ea typeface="宋体" panose="02010600030101010101" pitchFamily="2" charset="-122"/>
              <a:cs typeface="Times New Roman" panose="02020603050405020304" pitchFamily="18" charset="0"/>
            </a:endParaRPr>
          </a:p>
        </p:txBody>
      </p:sp>
      <p:sp>
        <p:nvSpPr>
          <p:cNvPr id="3" name="文本框 2"/>
          <p:cNvSpPr txBox="1"/>
          <p:nvPr>
            <p:custDataLst>
              <p:tags r:id="rId4"/>
            </p:custDataLst>
          </p:nvPr>
        </p:nvSpPr>
        <p:spPr>
          <a:xfrm>
            <a:off x="3135630" y="3099435"/>
            <a:ext cx="1046480" cy="460375"/>
          </a:xfrm>
          <a:prstGeom prst="rect">
            <a:avLst/>
          </a:prstGeom>
          <a:noFill/>
        </p:spPr>
        <p:txBody>
          <a:bodyPr wrap="square" rtlCol="0">
            <a:spAutoFit/>
          </a:bodyPr>
          <a:lstStyle/>
          <a:p>
            <a:r>
              <a:rPr lang="en-US" altLang="zh-CN" sz="2400">
                <a:solidFill>
                  <a:srgbClr val="C00000"/>
                </a:solidFill>
                <a:latin typeface="Times New Roman" panose="02020603050405020304" pitchFamily="18" charset="0"/>
                <a:cs typeface="Times New Roman" panose="02020603050405020304" pitchFamily="18" charset="0"/>
              </a:rPr>
              <a:t>B</a:t>
            </a:r>
            <a:endParaRPr lang="en-US" altLang="zh-CN" sz="2400">
              <a:solidFill>
                <a:srgbClr val="C00000"/>
              </a:solidFill>
              <a:latin typeface="Times New Roman" panose="02020603050405020304" pitchFamily="18" charset="0"/>
              <a:cs typeface="Times New Roman" panose="02020603050405020304" pitchFamily="18" charset="0"/>
            </a:endParaRPr>
          </a:p>
        </p:txBody>
      </p:sp>
      <p:pic>
        <p:nvPicPr>
          <p:cNvPr id="4" name="图片 3"/>
          <p:cNvPicPr>
            <a:picLocks noChangeAspect="1"/>
          </p:cNvPicPr>
          <p:nvPr>
            <p:custDataLst>
              <p:tags r:id="rId5"/>
            </p:custDataLst>
          </p:nvPr>
        </p:nvPicPr>
        <p:blipFill>
          <a:blip r:embed="rId6"/>
          <a:stretch>
            <a:fillRect/>
          </a:stretch>
        </p:blipFill>
        <p:spPr>
          <a:xfrm>
            <a:off x="1257935" y="3921760"/>
            <a:ext cx="4007485" cy="1064895"/>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0"/>
                                        </p:tgtEl>
                                        <p:attrNameLst>
                                          <p:attrName>style.visibility</p:attrName>
                                        </p:attrNameLst>
                                      </p:cBhvr>
                                      <p:to>
                                        <p:strVal val="visible"/>
                                      </p:to>
                                    </p:set>
                                    <p:anim calcmode="lin" valueType="num">
                                      <p:cBhvr additive="base">
                                        <p:cTn id="7" dur="500" fill="hold"/>
                                        <p:tgtEl>
                                          <p:spTgt spid="100"/>
                                        </p:tgtEl>
                                        <p:attrNameLst>
                                          <p:attrName>ppt_x</p:attrName>
                                        </p:attrNameLst>
                                      </p:cBhvr>
                                      <p:tavLst>
                                        <p:tav tm="0">
                                          <p:val>
                                            <p:strVal val="#ppt_x"/>
                                          </p:val>
                                        </p:tav>
                                        <p:tav tm="100000">
                                          <p:val>
                                            <p:strVal val="#ppt_x"/>
                                          </p:val>
                                        </p:tav>
                                      </p:tavLst>
                                    </p:anim>
                                    <p:anim calcmode="lin" valueType="num">
                                      <p:cBhvr additive="base">
                                        <p:cTn id="8" dur="500" fill="hold"/>
                                        <p:tgtEl>
                                          <p:spTgt spid="10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ipe(down)">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0"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 Box 2"/>
          <p:cNvSpPr txBox="1"/>
          <p:nvPr>
            <p:custDataLst>
              <p:tags r:id="rId1"/>
            </p:custDataLst>
          </p:nvPr>
        </p:nvSpPr>
        <p:spPr>
          <a:xfrm>
            <a:off x="3124200" y="836084"/>
            <a:ext cx="309880" cy="460375"/>
          </a:xfrm>
          <a:prstGeom prst="rect">
            <a:avLst/>
          </a:prstGeom>
          <a:noFill/>
          <a:ln w="9525">
            <a:noFill/>
          </a:ln>
        </p:spPr>
        <p:txBody>
          <a:bodyPr wrap="none" anchor="t">
            <a:spAutoFit/>
          </a:bodyPr>
          <a:lstStyle/>
          <a:p>
            <a:endParaRPr lang="zh-CN" altLang="zh-CN" sz="2400">
              <a:latin typeface="Times New Roman" panose="02020603050405020304" pitchFamily="18" charset="0"/>
              <a:ea typeface="宋体" panose="02010600030101010101" pitchFamily="2" charset="-122"/>
            </a:endParaRPr>
          </a:p>
        </p:txBody>
      </p:sp>
      <p:sp>
        <p:nvSpPr>
          <p:cNvPr id="24625" name="文本框 5"/>
          <p:cNvSpPr txBox="1"/>
          <p:nvPr>
            <p:custDataLst>
              <p:tags r:id="rId2"/>
            </p:custDataLst>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2" name="Text Box 2"/>
          <p:cNvSpPr txBox="1"/>
          <p:nvPr>
            <p:custDataLst>
              <p:tags r:id="rId3"/>
            </p:custDataLst>
          </p:nvPr>
        </p:nvSpPr>
        <p:spPr>
          <a:xfrm>
            <a:off x="755650" y="673735"/>
            <a:ext cx="3128010" cy="583565"/>
          </a:xfrm>
          <a:prstGeom prst="rect">
            <a:avLst/>
          </a:prstGeom>
          <a:noFill/>
          <a:ln w="76200" cap="flat" cmpd="sng">
            <a:solidFill>
              <a:srgbClr val="FF0000"/>
            </a:solidFill>
            <a:prstDash val="solid"/>
            <a:miter/>
            <a:headEnd type="none" w="med" len="med"/>
            <a:tailEnd type="none" w="med" len="med"/>
          </a:ln>
        </p:spPr>
        <p:txBody>
          <a:bodyPr wrap="square">
            <a:spAutoFit/>
          </a:bodyPr>
          <a:lstStyle/>
          <a:p>
            <a:pPr algn="ctr">
              <a:spcBef>
                <a:spcPct val="50000"/>
              </a:spcBef>
            </a:pPr>
            <a:r>
              <a:rPr lang="zh-CN" altLang="en-US" sz="3200" b="1">
                <a:latin typeface="黑体" panose="02010609060101010101" pitchFamily="49" charset="-122"/>
                <a:ea typeface="黑体" panose="02010609060101010101" pitchFamily="49" charset="-122"/>
                <a:sym typeface="+mn-ea"/>
              </a:rPr>
              <a:t>随堂练习</a:t>
            </a:r>
            <a:endPar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sym typeface="+mn-ea"/>
            </a:endParaRPr>
          </a:p>
        </p:txBody>
      </p:sp>
      <p:sp>
        <p:nvSpPr>
          <p:cNvPr id="3" name="Rectangle 4"/>
          <p:cNvSpPr/>
          <p:nvPr>
            <p:custDataLst>
              <p:tags r:id="rId4"/>
            </p:custDataLst>
          </p:nvPr>
        </p:nvSpPr>
        <p:spPr>
          <a:xfrm>
            <a:off x="755650" y="1861820"/>
            <a:ext cx="10542270" cy="4484370"/>
          </a:xfrm>
          <a:prstGeom prst="rect">
            <a:avLst/>
          </a:prstGeom>
          <a:noFill/>
          <a:ln w="9525">
            <a:noFill/>
          </a:ln>
        </p:spPr>
        <p:txBody>
          <a:bodyPr anchor="t"/>
          <a:lstStyle/>
          <a:p>
            <a:pPr marL="0" lvl="0" indent="0" defTabSz="1171575" fontAlgn="auto">
              <a:lnSpc>
                <a:spcPct val="150000"/>
              </a:lnSpc>
            </a:pPr>
            <a:r>
              <a:rPr lang="zh-CN" altLang="en-US" sz="2400" b="1">
                <a:latin typeface="宋体" panose="02010600030101010101" pitchFamily="2" charset="-122"/>
                <a:ea typeface="宋体" panose="02010600030101010101" pitchFamily="2" charset="-122"/>
                <a:cs typeface="宋体" panose="02010600030101010101" pitchFamily="2" charset="-122"/>
              </a:rPr>
              <a:t>例</a:t>
            </a:r>
            <a:r>
              <a:rPr lang="en-US" altLang="zh-CN" sz="2400" b="1">
                <a:latin typeface="宋体" panose="02010600030101010101" pitchFamily="2" charset="-122"/>
                <a:ea typeface="宋体" panose="02010600030101010101" pitchFamily="2" charset="-122"/>
                <a:cs typeface="宋体" panose="02010600030101010101" pitchFamily="2" charset="-122"/>
              </a:rPr>
              <a:t>4</a:t>
            </a:r>
            <a:r>
              <a:rPr lang="zh-CN" altLang="en-US" sz="2400" b="1">
                <a:latin typeface="宋体" panose="02010600030101010101" pitchFamily="2" charset="-122"/>
                <a:ea typeface="宋体" panose="02010600030101010101" pitchFamily="2" charset="-122"/>
                <a:cs typeface="宋体" panose="02010600030101010101" pitchFamily="2" charset="-122"/>
              </a:rPr>
              <a:t>、（单选）</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某质点做简谐运动</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其位移随时间变化的关系式为</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x=10sin                 cm,</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下列说法正确的是	</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　　</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t>
            </a:r>
            <a:endParaRPr lang="en-US" altLang="zh-CN" sz="2400" b="1">
              <a:latin typeface="Times New Roman" panose="02020603050405020304" pitchFamily="18" charset="0"/>
              <a:ea typeface="宋体" panose="02010600030101010101" pitchFamily="2" charset="-122"/>
              <a:cs typeface="Times New Roman" panose="02020603050405020304" pitchFamily="18" charset="0"/>
            </a:endParaRPr>
          </a:p>
          <a:p>
            <a:pPr marL="0" lvl="0" indent="0" defTabSz="1171575" fontAlgn="auto">
              <a:lnSpc>
                <a:spcPct val="150000"/>
              </a:lnSpc>
            </a:pP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该质点振动周期为</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T=4 s</a:t>
            </a:r>
            <a:endParaRPr lang="en-US" altLang="zh-CN" sz="2400" b="1">
              <a:latin typeface="Times New Roman" panose="02020603050405020304" pitchFamily="18" charset="0"/>
              <a:ea typeface="宋体" panose="02010600030101010101" pitchFamily="2" charset="-122"/>
              <a:cs typeface="Times New Roman" panose="02020603050405020304" pitchFamily="18" charset="0"/>
            </a:endParaRPr>
          </a:p>
          <a:p>
            <a:pPr marL="0" lvl="0" indent="0" defTabSz="1171575" fontAlgn="auto">
              <a:lnSpc>
                <a:spcPct val="150000"/>
              </a:lnSpc>
            </a:pP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B.</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该质点振幅</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A=10 cm</a:t>
            </a:r>
            <a:endParaRPr lang="en-US" altLang="zh-CN" sz="2400" b="1">
              <a:latin typeface="Times New Roman" panose="02020603050405020304" pitchFamily="18" charset="0"/>
              <a:ea typeface="宋体" panose="02010600030101010101" pitchFamily="2" charset="-122"/>
              <a:cs typeface="Times New Roman" panose="02020603050405020304" pitchFamily="18" charset="0"/>
            </a:endParaRPr>
          </a:p>
          <a:p>
            <a:pPr marL="0" lvl="0" indent="0" defTabSz="1171575" fontAlgn="auto">
              <a:lnSpc>
                <a:spcPct val="150000"/>
              </a:lnSpc>
            </a:pP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C.</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第</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1 s </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末和第</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5 s </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末质点的位移相同</a:t>
            </a:r>
            <a:endParaRPr lang="zh-CN" altLang="en-US" sz="2400" b="1">
              <a:latin typeface="Times New Roman" panose="02020603050405020304" pitchFamily="18" charset="0"/>
              <a:ea typeface="宋体" panose="02010600030101010101" pitchFamily="2" charset="-122"/>
              <a:cs typeface="Times New Roman" panose="02020603050405020304" pitchFamily="18" charset="0"/>
            </a:endParaRPr>
          </a:p>
          <a:p>
            <a:pPr marL="0" lvl="0" indent="0" defTabSz="1171575" fontAlgn="auto">
              <a:lnSpc>
                <a:spcPct val="150000"/>
              </a:lnSpc>
            </a:pP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D.2 s </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内质点通过的路程一定为</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10 cm</a:t>
            </a:r>
            <a:endParaRPr sz="2400" b="1">
              <a:latin typeface="Times New Roman" panose="02020603050405020304" pitchFamily="18" charset="0"/>
              <a:ea typeface="宋体" panose="02010600030101010101" pitchFamily="2" charset="-122"/>
              <a:cs typeface="Times New Roman" panose="02020603050405020304" pitchFamily="18" charset="0"/>
            </a:endParaRPr>
          </a:p>
        </p:txBody>
      </p:sp>
      <p:sp>
        <p:nvSpPr>
          <p:cNvPr id="5" name="文本框 4"/>
          <p:cNvSpPr txBox="1"/>
          <p:nvPr>
            <p:custDataLst>
              <p:tags r:id="rId5"/>
            </p:custDataLst>
          </p:nvPr>
        </p:nvSpPr>
        <p:spPr>
          <a:xfrm>
            <a:off x="4382770" y="2598420"/>
            <a:ext cx="1141730" cy="460375"/>
          </a:xfrm>
          <a:prstGeom prst="rect">
            <a:avLst/>
          </a:prstGeom>
          <a:noFill/>
        </p:spPr>
        <p:txBody>
          <a:bodyPr wrap="square" rtlCol="0">
            <a:spAutoFit/>
          </a:bodyPr>
          <a:lstStyle/>
          <a:p>
            <a:r>
              <a:rPr lang="en-US" altLang="zh-CN" sz="2400">
                <a:solidFill>
                  <a:srgbClr val="C00000"/>
                </a:solidFill>
                <a:latin typeface="Times New Roman" panose="02020603050405020304" pitchFamily="18" charset="0"/>
                <a:cs typeface="Times New Roman" panose="02020603050405020304" pitchFamily="18" charset="0"/>
              </a:rPr>
              <a:t>B</a:t>
            </a:r>
            <a:endParaRPr lang="en-US" altLang="zh-CN" sz="2400">
              <a:solidFill>
                <a:srgbClr val="C00000"/>
              </a:solidFill>
              <a:latin typeface="Times New Roman" panose="02020603050405020304" pitchFamily="18" charset="0"/>
              <a:cs typeface="Times New Roman" panose="02020603050405020304" pitchFamily="18" charset="0"/>
            </a:endParaRPr>
          </a:p>
        </p:txBody>
      </p:sp>
      <p:graphicFrame>
        <p:nvGraphicFramePr>
          <p:cNvPr id="29698" name="对象 2411522"/>
          <p:cNvGraphicFramePr>
            <a:graphicFrameLocks noChangeAspect="1"/>
          </p:cNvGraphicFramePr>
          <p:nvPr>
            <p:custDataLst>
              <p:tags r:id="rId6"/>
            </p:custDataLst>
          </p:nvPr>
        </p:nvGraphicFramePr>
        <p:xfrm>
          <a:off x="10426065" y="1861820"/>
          <a:ext cx="1092200" cy="736600"/>
        </p:xfrm>
        <a:graphic>
          <a:graphicData uri="http://schemas.openxmlformats.org/presentationml/2006/ole">
            <mc:AlternateContent xmlns:mc="http://schemas.openxmlformats.org/markup-compatibility/2006">
              <mc:Choice xmlns:v="urn:schemas-microsoft-com:vml" Requires="v">
                <p:oleObj spid="_x0000_s1058" name="" r:id="rId7" imgW="1091565" imgH="735965" progId="Equation.DSMT4">
                  <p:embed/>
                </p:oleObj>
              </mc:Choice>
              <mc:Fallback>
                <p:oleObj name="" r:id="rId7" imgW="1091565" imgH="735965" progId="Equation.DSMT4">
                  <p:embed/>
                  <p:pic>
                    <p:nvPicPr>
                      <p:cNvPr id="0" name="OLE substitute image"/>
                      <p:cNvPicPr/>
                      <p:nvPr/>
                    </p:nvPicPr>
                    <p:blipFill>
                      <a:blip r:embed="rId8"/>
                      <a:stretch>
                        <a:fillRect/>
                      </a:stretch>
                    </p:blipFill>
                    <p:spPr>
                      <a:xfrm>
                        <a:off x="10426065" y="1861820"/>
                        <a:ext cx="1092200" cy="736600"/>
                      </a:xfrm>
                      <a:prstGeom prst="rect">
                        <a:avLst/>
                      </a:prstGeom>
                      <a:noFill/>
                      <a:ln w="38100">
                        <a:noFill/>
                        <a:miter lim="800000"/>
                        <a:headEnd/>
                        <a:tailEnd/>
                      </a:ln>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文本框 5"/>
          <p:cNvSpPr txBox="1"/>
          <p:nvPr>
            <p:custDataLst>
              <p:tags r:id="rId1"/>
            </p:custDataLst>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2" name="Text Box 2"/>
          <p:cNvSpPr txBox="1"/>
          <p:nvPr>
            <p:custDataLst>
              <p:tags r:id="rId2"/>
            </p:custDataLst>
          </p:nvPr>
        </p:nvSpPr>
        <p:spPr>
          <a:xfrm>
            <a:off x="755650" y="673735"/>
            <a:ext cx="3128010" cy="583565"/>
          </a:xfrm>
          <a:prstGeom prst="rect">
            <a:avLst/>
          </a:prstGeom>
          <a:noFill/>
          <a:ln w="76200" cap="flat" cmpd="sng">
            <a:solidFill>
              <a:srgbClr val="FF0000"/>
            </a:solidFill>
            <a:prstDash val="solid"/>
            <a:miter/>
            <a:headEnd type="none" w="med" len="med"/>
            <a:tailEnd type="none" w="med" len="med"/>
          </a:ln>
        </p:spPr>
        <p:txBody>
          <a:bodyPr wrap="square">
            <a:spAutoFit/>
          </a:bodyPr>
          <a:lstStyle/>
          <a:p>
            <a:pPr algn="ctr">
              <a:spcBef>
                <a:spcPct val="50000"/>
              </a:spcBef>
            </a:pPr>
            <a:r>
              <a:rPr lang="zh-CN" altLang="en-US" sz="3200" b="1">
                <a:latin typeface="黑体" panose="02010609060101010101" pitchFamily="49" charset="-122"/>
                <a:ea typeface="黑体" panose="02010609060101010101" pitchFamily="49" charset="-122"/>
                <a:sym typeface="+mn-ea"/>
              </a:rPr>
              <a:t>随堂练习</a:t>
            </a:r>
            <a:endPar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sym typeface="+mn-ea"/>
            </a:endParaRPr>
          </a:p>
        </p:txBody>
      </p:sp>
      <p:sp>
        <p:nvSpPr>
          <p:cNvPr id="100" name="文本框 99"/>
          <p:cNvSpPr txBox="1"/>
          <p:nvPr>
            <p:custDataLst>
              <p:tags r:id="rId3"/>
            </p:custDataLst>
          </p:nvPr>
        </p:nvSpPr>
        <p:spPr>
          <a:xfrm>
            <a:off x="258445" y="1649095"/>
            <a:ext cx="11502390" cy="2861310"/>
          </a:xfrm>
          <a:prstGeom prst="rect">
            <a:avLst/>
          </a:prstGeom>
          <a:noFill/>
          <a:ln w="9525">
            <a:noFill/>
          </a:ln>
        </p:spPr>
        <p:txBody>
          <a:bodyPr wrap="square">
            <a:spAutoFit/>
          </a:bodyPr>
          <a:lstStyle/>
          <a:p>
            <a:pPr indent="0" fontAlgn="auto">
              <a:lnSpc>
                <a:spcPct val="150000"/>
              </a:lnSpc>
            </a:pPr>
            <a:r>
              <a:rPr lang="zh-CN" sz="2400" b="1">
                <a:solidFill>
                  <a:srgbClr val="C00000"/>
                </a:solidFill>
                <a:latin typeface="宋体" panose="02010600030101010101" pitchFamily="2" charset="-122"/>
                <a:ea typeface="宋体" panose="02010600030101010101" pitchFamily="2" charset="-122"/>
                <a:cs typeface="宋体" panose="02010600030101010101" pitchFamily="2" charset="-122"/>
              </a:rPr>
              <a:t>【答案】</a:t>
            </a:r>
            <a:r>
              <a:rPr lang="zh-CN" sz="24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a:t>
            </a:r>
            <a:r>
              <a:rPr lang="en-US" altLang="zh-CN" sz="24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B</a:t>
            </a:r>
            <a:endParaRPr lang="en-US" sz="2400" b="1">
              <a:solidFill>
                <a:srgbClr val="C00000"/>
              </a:solidFill>
              <a:latin typeface="宋体" panose="02010600030101010101" pitchFamily="2" charset="-122"/>
              <a:ea typeface="宋体" panose="02010600030101010101" pitchFamily="2" charset="-122"/>
              <a:cs typeface="宋体" panose="02010600030101010101" pitchFamily="2" charset="-122"/>
              <a:sym typeface="+mn-ea"/>
            </a:endParaRPr>
          </a:p>
          <a:p>
            <a:pPr marL="0" lvl="0" indent="0" defTabSz="1171575" fontAlgn="auto">
              <a:lnSpc>
                <a:spcPct val="150000"/>
              </a:lnSpc>
            </a:pPr>
            <a:r>
              <a:rPr lang="zh-CN" sz="2400" b="1">
                <a:solidFill>
                  <a:srgbClr val="C00000"/>
                </a:solidFill>
                <a:latin typeface="宋体" panose="02010600030101010101" pitchFamily="2" charset="-122"/>
                <a:ea typeface="宋体" panose="02010600030101010101" pitchFamily="2" charset="-122"/>
                <a:cs typeface="宋体" panose="02010600030101010101" pitchFamily="2" charset="-122"/>
              </a:rPr>
              <a:t>【解析】：</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根据</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x=10sin                   cm</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得</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:ω=   rad/s,</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则该质点振动周期</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T=          =8 s,</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则</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错误。该质点振幅</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A=10 cm,</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则</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B</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正确。将</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t=1 s</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和</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t=5 s</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分别代入</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x=10sin               cm</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得</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位移分别为</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10sin        cm</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和</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-10sin        cm,</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则</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C</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错误。由于</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t=2 s=      ,</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所以</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2 s</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内质点通过的路程可能小于一个振幅</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也可能大于或等于一个振幅</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则</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D</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错误。故选</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B</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t>
            </a:r>
            <a:endPar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graphicFrame>
        <p:nvGraphicFramePr>
          <p:cNvPr id="30728" name="对象 2412553"/>
          <p:cNvGraphicFramePr>
            <a:graphicFrameLocks noChangeAspect="1"/>
          </p:cNvGraphicFramePr>
          <p:nvPr>
            <p:custDataLst>
              <p:tags r:id="rId4"/>
            </p:custDataLst>
          </p:nvPr>
        </p:nvGraphicFramePr>
        <p:xfrm>
          <a:off x="3725863" y="2129790"/>
          <a:ext cx="1092200" cy="736600"/>
        </p:xfrm>
        <a:graphic>
          <a:graphicData uri="http://schemas.openxmlformats.org/presentationml/2006/ole">
            <mc:AlternateContent xmlns:mc="http://schemas.openxmlformats.org/markup-compatibility/2006">
              <mc:Choice xmlns:v="urn:schemas-microsoft-com:vml" Requires="v">
                <p:oleObj spid="_x0000_s1059" name="" r:id="rId5" imgW="1091565" imgH="735965" progId="Equation.DSMT4">
                  <p:embed/>
                </p:oleObj>
              </mc:Choice>
              <mc:Fallback>
                <p:oleObj name="" r:id="rId5" imgW="1091565" imgH="735965" progId="Equation.DSMT4">
                  <p:embed/>
                  <p:pic>
                    <p:nvPicPr>
                      <p:cNvPr id="0" name="OLE substitute image"/>
                      <p:cNvPicPr/>
                      <p:nvPr/>
                    </p:nvPicPr>
                    <p:blipFill>
                      <a:blip r:embed="rId6"/>
                      <a:stretch>
                        <a:fillRect/>
                      </a:stretch>
                    </p:blipFill>
                    <p:spPr>
                      <a:xfrm>
                        <a:off x="3725863" y="2129790"/>
                        <a:ext cx="1092200" cy="736600"/>
                      </a:xfrm>
                      <a:prstGeom prst="rect">
                        <a:avLst/>
                      </a:prstGeom>
                      <a:noFill/>
                      <a:ln w="38100">
                        <a:noFill/>
                        <a:miter lim="800000"/>
                        <a:headEnd/>
                        <a:tailEnd/>
                      </a:ln>
                    </p:spPr>
                  </p:pic>
                </p:oleObj>
              </mc:Fallback>
            </mc:AlternateContent>
          </a:graphicData>
        </a:graphic>
      </p:graphicFrame>
      <p:graphicFrame>
        <p:nvGraphicFramePr>
          <p:cNvPr id="30724" name="对象 2412548"/>
          <p:cNvGraphicFramePr>
            <a:graphicFrameLocks noChangeAspect="1"/>
          </p:cNvGraphicFramePr>
          <p:nvPr>
            <p:custDataLst>
              <p:tags r:id="rId7"/>
            </p:custDataLst>
          </p:nvPr>
        </p:nvGraphicFramePr>
        <p:xfrm>
          <a:off x="10002838" y="2129473"/>
          <a:ext cx="406400" cy="736600"/>
        </p:xfrm>
        <a:graphic>
          <a:graphicData uri="http://schemas.openxmlformats.org/presentationml/2006/ole">
            <mc:AlternateContent xmlns:mc="http://schemas.openxmlformats.org/markup-compatibility/2006">
              <mc:Choice xmlns:v="urn:schemas-microsoft-com:vml" Requires="v">
                <p:oleObj spid="_x0000_s1060" name="" r:id="rId8" imgW="405765" imgH="735965" progId="Equation.DSMT4">
                  <p:embed/>
                </p:oleObj>
              </mc:Choice>
              <mc:Fallback>
                <p:oleObj name="" r:id="rId8" imgW="405765" imgH="735965" progId="Equation.DSMT4">
                  <p:embed/>
                  <p:pic>
                    <p:nvPicPr>
                      <p:cNvPr id="0" name="OLE substitute image"/>
                      <p:cNvPicPr/>
                      <p:nvPr/>
                    </p:nvPicPr>
                    <p:blipFill>
                      <a:blip r:embed="rId9"/>
                      <a:stretch>
                        <a:fillRect/>
                      </a:stretch>
                    </p:blipFill>
                    <p:spPr>
                      <a:xfrm>
                        <a:off x="10002838" y="2129473"/>
                        <a:ext cx="406400" cy="736600"/>
                      </a:xfrm>
                      <a:prstGeom prst="rect">
                        <a:avLst/>
                      </a:prstGeom>
                      <a:noFill/>
                      <a:ln w="38100">
                        <a:noFill/>
                        <a:miter lim="800000"/>
                        <a:headEnd/>
                        <a:tailEnd/>
                      </a:ln>
                    </p:spPr>
                  </p:pic>
                </p:oleObj>
              </mc:Fallback>
            </mc:AlternateContent>
          </a:graphicData>
        </a:graphic>
      </p:graphicFrame>
      <p:graphicFrame>
        <p:nvGraphicFramePr>
          <p:cNvPr id="30722" name="对象 2412546"/>
          <p:cNvGraphicFramePr>
            <a:graphicFrameLocks noChangeAspect="1"/>
          </p:cNvGraphicFramePr>
          <p:nvPr>
            <p:custDataLst>
              <p:tags r:id="rId10"/>
            </p:custDataLst>
          </p:nvPr>
        </p:nvGraphicFramePr>
        <p:xfrm>
          <a:off x="9791383" y="2866390"/>
          <a:ext cx="1092200" cy="736600"/>
        </p:xfrm>
        <a:graphic>
          <a:graphicData uri="http://schemas.openxmlformats.org/presentationml/2006/ole">
            <mc:AlternateContent xmlns:mc="http://schemas.openxmlformats.org/markup-compatibility/2006">
              <mc:Choice xmlns:v="urn:schemas-microsoft-com:vml" Requires="v">
                <p:oleObj spid="_x0000_s1061" name="" r:id="rId11" imgW="1091565" imgH="735965" progId="Equation.DSMT4">
                  <p:embed/>
                </p:oleObj>
              </mc:Choice>
              <mc:Fallback>
                <p:oleObj name="" r:id="rId11" imgW="1091565" imgH="735965" progId="Equation.DSMT4">
                  <p:embed/>
                  <p:pic>
                    <p:nvPicPr>
                      <p:cNvPr id="0" name="OLE substitute image"/>
                      <p:cNvPicPr/>
                      <p:nvPr/>
                    </p:nvPicPr>
                    <p:blipFill>
                      <a:blip r:embed="rId6"/>
                      <a:stretch>
                        <a:fillRect/>
                      </a:stretch>
                    </p:blipFill>
                    <p:spPr>
                      <a:xfrm>
                        <a:off x="9791383" y="2866390"/>
                        <a:ext cx="1092200" cy="736600"/>
                      </a:xfrm>
                      <a:prstGeom prst="rect">
                        <a:avLst/>
                      </a:prstGeom>
                      <a:noFill/>
                      <a:ln w="38100">
                        <a:noFill/>
                        <a:miter lim="800000"/>
                        <a:headEnd/>
                        <a:tailEnd/>
                      </a:ln>
                    </p:spPr>
                  </p:pic>
                </p:oleObj>
              </mc:Fallback>
            </mc:AlternateContent>
          </a:graphicData>
        </a:graphic>
      </p:graphicFrame>
      <p:graphicFrame>
        <p:nvGraphicFramePr>
          <p:cNvPr id="30725" name="对象 2412550"/>
          <p:cNvGraphicFramePr>
            <a:graphicFrameLocks noChangeAspect="1"/>
          </p:cNvGraphicFramePr>
          <p:nvPr>
            <p:custDataLst>
              <p:tags r:id="rId12"/>
            </p:custDataLst>
          </p:nvPr>
        </p:nvGraphicFramePr>
        <p:xfrm>
          <a:off x="2678113" y="3316288"/>
          <a:ext cx="393700" cy="723900"/>
        </p:xfrm>
        <a:graphic>
          <a:graphicData uri="http://schemas.openxmlformats.org/presentationml/2006/ole">
            <mc:AlternateContent xmlns:mc="http://schemas.openxmlformats.org/markup-compatibility/2006">
              <mc:Choice xmlns:v="urn:schemas-microsoft-com:vml" Requires="v">
                <p:oleObj spid="_x0000_s1062" name="" r:id="rId13" imgW="393700" imgH="723900" progId="Equation.DSMT4">
                  <p:embed/>
                </p:oleObj>
              </mc:Choice>
              <mc:Fallback>
                <p:oleObj name="" r:id="rId13" imgW="393700" imgH="723900" progId="Equation.DSMT4">
                  <p:embed/>
                  <p:pic>
                    <p:nvPicPr>
                      <p:cNvPr id="0" name="OLE substitute image"/>
                      <p:cNvPicPr/>
                      <p:nvPr/>
                    </p:nvPicPr>
                    <p:blipFill>
                      <a:blip r:embed="rId14"/>
                      <a:stretch>
                        <a:fillRect/>
                      </a:stretch>
                    </p:blipFill>
                    <p:spPr>
                      <a:xfrm>
                        <a:off x="2678113" y="3316288"/>
                        <a:ext cx="393700" cy="723900"/>
                      </a:xfrm>
                      <a:prstGeom prst="rect">
                        <a:avLst/>
                      </a:prstGeom>
                      <a:noFill/>
                      <a:ln w="38100">
                        <a:noFill/>
                        <a:miter lim="800000"/>
                        <a:headEnd/>
                        <a:tailEnd/>
                      </a:ln>
                    </p:spPr>
                  </p:pic>
                </p:oleObj>
              </mc:Fallback>
            </mc:AlternateContent>
          </a:graphicData>
        </a:graphic>
      </p:graphicFrame>
      <p:graphicFrame>
        <p:nvGraphicFramePr>
          <p:cNvPr id="30726" name="对象 2412551"/>
          <p:cNvGraphicFramePr>
            <a:graphicFrameLocks noChangeAspect="1"/>
          </p:cNvGraphicFramePr>
          <p:nvPr>
            <p:custDataLst>
              <p:tags r:id="rId15"/>
            </p:custDataLst>
          </p:nvPr>
        </p:nvGraphicFramePr>
        <p:xfrm>
          <a:off x="4730433" y="3316288"/>
          <a:ext cx="393700" cy="723900"/>
        </p:xfrm>
        <a:graphic>
          <a:graphicData uri="http://schemas.openxmlformats.org/presentationml/2006/ole">
            <mc:AlternateContent xmlns:mc="http://schemas.openxmlformats.org/markup-compatibility/2006">
              <mc:Choice xmlns:v="urn:schemas-microsoft-com:vml" Requires="v">
                <p:oleObj spid="_x0000_s1063" name="" r:id="rId16" imgW="393700" imgH="723900" progId="Equation.DSMT4">
                  <p:embed/>
                </p:oleObj>
              </mc:Choice>
              <mc:Fallback>
                <p:oleObj name="" r:id="rId16" imgW="393700" imgH="723900" progId="Equation.DSMT4">
                  <p:embed/>
                  <p:pic>
                    <p:nvPicPr>
                      <p:cNvPr id="0" name="OLE substitute image"/>
                      <p:cNvPicPr/>
                      <p:nvPr/>
                    </p:nvPicPr>
                    <p:blipFill>
                      <a:blip r:embed="rId14"/>
                      <a:stretch>
                        <a:fillRect/>
                      </a:stretch>
                    </p:blipFill>
                    <p:spPr>
                      <a:xfrm>
                        <a:off x="4730433" y="3316288"/>
                        <a:ext cx="393700" cy="723900"/>
                      </a:xfrm>
                      <a:prstGeom prst="rect">
                        <a:avLst/>
                      </a:prstGeom>
                      <a:noFill/>
                      <a:ln w="38100">
                        <a:noFill/>
                        <a:miter lim="800000"/>
                        <a:headEnd/>
                        <a:tailEnd/>
                      </a:ln>
                    </p:spPr>
                  </p:pic>
                </p:oleObj>
              </mc:Fallback>
            </mc:AlternateContent>
          </a:graphicData>
        </a:graphic>
      </p:graphicFrame>
      <p:graphicFrame>
        <p:nvGraphicFramePr>
          <p:cNvPr id="30727" name="对象 2412552"/>
          <p:cNvGraphicFramePr>
            <a:graphicFrameLocks noChangeAspect="1"/>
          </p:cNvGraphicFramePr>
          <p:nvPr>
            <p:custDataLst>
              <p:tags r:id="rId17"/>
            </p:custDataLst>
          </p:nvPr>
        </p:nvGraphicFramePr>
        <p:xfrm>
          <a:off x="8650288" y="3316605"/>
          <a:ext cx="279400" cy="723900"/>
        </p:xfrm>
        <a:graphic>
          <a:graphicData uri="http://schemas.openxmlformats.org/presentationml/2006/ole">
            <mc:AlternateContent xmlns:mc="http://schemas.openxmlformats.org/markup-compatibility/2006">
              <mc:Choice xmlns:v="urn:schemas-microsoft-com:vml" Requires="v">
                <p:oleObj spid="_x0000_s1064" name="" r:id="rId18" imgW="279400" imgH="723900" progId="Equation.DSMT4">
                  <p:embed/>
                </p:oleObj>
              </mc:Choice>
              <mc:Fallback>
                <p:oleObj name="" r:id="rId18" imgW="279400" imgH="723900" progId="Equation.DSMT4">
                  <p:embed/>
                  <p:pic>
                    <p:nvPicPr>
                      <p:cNvPr id="0" name="OLE substitute image"/>
                      <p:cNvPicPr/>
                      <p:nvPr/>
                    </p:nvPicPr>
                    <p:blipFill>
                      <a:blip r:embed="rId19"/>
                      <a:stretch>
                        <a:fillRect/>
                      </a:stretch>
                    </p:blipFill>
                    <p:spPr>
                      <a:xfrm>
                        <a:off x="8650288" y="3316605"/>
                        <a:ext cx="279400" cy="723900"/>
                      </a:xfrm>
                      <a:prstGeom prst="rect">
                        <a:avLst/>
                      </a:prstGeom>
                      <a:noFill/>
                      <a:ln w="38100">
                        <a:noFill/>
                        <a:miter lim="800000"/>
                        <a:headEnd/>
                        <a:tailEnd/>
                      </a:ln>
                    </p:spPr>
                  </p:pic>
                </p:oleObj>
              </mc:Fallback>
            </mc:AlternateContent>
          </a:graphicData>
        </a:graphic>
      </p:graphicFrame>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custDataLst>
              <p:tags r:id="rId1"/>
            </p:custDataLst>
          </p:nvPr>
        </p:nvSpPr>
        <p:spPr>
          <a:xfrm>
            <a:off x="8399780" y="193040"/>
            <a:ext cx="3397250" cy="368300"/>
          </a:xfrm>
          <a:prstGeom prst="rect">
            <a:avLst/>
          </a:prstGeom>
          <a:noFill/>
        </p:spPr>
        <p:txBody>
          <a:bodyPr wrap="square" rtlCol="0">
            <a:spAutoFit/>
          </a:bodyPr>
          <a:lstStyle/>
          <a:p>
            <a:r>
              <a:rPr lang="zh-CN" altLang="en-US" b="1">
                <a:solidFill>
                  <a:schemeClr val="accent1"/>
                </a:solidFill>
              </a:rPr>
              <a:t>人教版</a:t>
            </a:r>
            <a:r>
              <a:rPr lang="en-US" altLang="zh-CN" b="1">
                <a:solidFill>
                  <a:schemeClr val="accent1"/>
                </a:solidFill>
                <a:sym typeface="+mn-ea"/>
              </a:rPr>
              <a:t>2019</a:t>
            </a:r>
            <a:r>
              <a:rPr lang="zh-CN" altLang="en-US" b="1">
                <a:solidFill>
                  <a:schemeClr val="accent1"/>
                </a:solidFill>
              </a:rPr>
              <a:t>选择性必修第一册</a:t>
            </a:r>
            <a:endParaRPr lang="zh-CN" altLang="en-US" b="1">
              <a:solidFill>
                <a:schemeClr val="accent1"/>
              </a:solidFill>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285750" y="276225"/>
          <a:ext cx="9144000" cy="4667250"/>
          <a:chOff x="285750" y="276225"/>
          <a:chExt cx="9144000" cy="4667250"/>
        </a:xfrm>
      </p:grpSpPr>
      <p:sp>
        <p:nvSpPr>
          <p:cNvPr id="3" name="文本框 2"/>
          <p:cNvSpPr txBox="1"/>
          <p:nvPr>
            <p:custDataLst>
              <p:tags r:id="rId1"/>
            </p:custDataLst>
          </p:nvPr>
        </p:nvSpPr>
        <p:spPr>
          <a:xfrm>
            <a:off x="1727200" y="1136651"/>
            <a:ext cx="10452100" cy="590550"/>
          </a:xfrm>
          <a:prstGeom prst="rect">
            <a:avLst/>
          </a:prstGeom>
          <a:noFill/>
        </p:spPr>
        <p:txBody>
          <a:bodyPr lIns="0" tIns="0" rIns="0" bIns="0" rtlCol="0">
            <a:spAutoFit/>
          </a:bodyPr>
          <a:lstStyle/>
          <a:p>
            <a:pPr marL="0" marR="0" lvl="0" indent="0" algn="l" fontAlgn="base">
              <a:lnSpc>
                <a:spcPct val="125000"/>
              </a:lnSpc>
            </a:pPr>
            <a:r>
              <a:rPr lang="en-US" sz="3065" u="none" spc="0">
                <a:solidFill>
                  <a:srgbClr val="FFFFFF">
                    <a:alpha val="100000"/>
                  </a:srgbClr>
                </a:solidFill>
                <a:latin typeface="微软雅黑" panose="020B0503020204020204" charset="-122"/>
              </a:rPr>
              <a:t>掌握简谐运动振幅的物理意义。 </a:t>
            </a:r>
            <a:endParaRPr lang="en-US" sz="3065" u="none" spc="0">
              <a:solidFill>
                <a:srgbClr val="FFFFFF">
                  <a:alpha val="100000"/>
                </a:srgbClr>
              </a:solidFill>
              <a:latin typeface="微软雅黑" panose="020B0503020204020204" charset="-122"/>
            </a:endParaRPr>
          </a:p>
        </p:txBody>
      </p:sp>
      <p:sp>
        <p:nvSpPr>
          <p:cNvPr id="4" name="文本框 3"/>
          <p:cNvSpPr txBox="1"/>
          <p:nvPr>
            <p:custDataLst>
              <p:tags r:id="rId2"/>
            </p:custDataLst>
          </p:nvPr>
        </p:nvSpPr>
        <p:spPr>
          <a:xfrm>
            <a:off x="1727200" y="1847851"/>
            <a:ext cx="10452100" cy="590550"/>
          </a:xfrm>
          <a:prstGeom prst="rect">
            <a:avLst/>
          </a:prstGeom>
          <a:noFill/>
        </p:spPr>
        <p:txBody>
          <a:bodyPr lIns="0" tIns="0" rIns="0" bIns="0" rtlCol="0">
            <a:spAutoFit/>
          </a:bodyPr>
          <a:lstStyle/>
          <a:p>
            <a:pPr marL="0" marR="0" lvl="0" indent="0" algn="l" fontAlgn="base">
              <a:lnSpc>
                <a:spcPct val="125000"/>
              </a:lnSpc>
            </a:pPr>
            <a:r>
              <a:rPr lang="en-US" sz="3065" u="none" spc="0">
                <a:solidFill>
                  <a:srgbClr val="FFFFFF">
                    <a:alpha val="100000"/>
                  </a:srgbClr>
                </a:solidFill>
                <a:latin typeface="微软雅黑" panose="020B0503020204020204" charset="-122"/>
              </a:rPr>
              <a:t>掌握简谐运动周期、频率的物理意义。 </a:t>
            </a:r>
            <a:endParaRPr lang="en-US" sz="3065" u="none" spc="0">
              <a:solidFill>
                <a:srgbClr val="FFFFFF">
                  <a:alpha val="100000"/>
                </a:srgbClr>
              </a:solidFill>
              <a:latin typeface="微软雅黑" panose="020B0503020204020204" charset="-122"/>
            </a:endParaRPr>
          </a:p>
        </p:txBody>
      </p:sp>
      <p:sp>
        <p:nvSpPr>
          <p:cNvPr id="14337" name="文本框 5"/>
          <p:cNvSpPr txBox="1"/>
          <p:nvPr>
            <p:custDataLst>
              <p:tags r:id="rId3"/>
            </p:custDataLst>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4098" name="Text Box 2"/>
          <p:cNvSpPr txBox="1"/>
          <p:nvPr>
            <p:custDataLst>
              <p:tags r:id="rId4"/>
            </p:custDataLst>
          </p:nvPr>
        </p:nvSpPr>
        <p:spPr>
          <a:xfrm>
            <a:off x="755650" y="673735"/>
            <a:ext cx="2075815" cy="583565"/>
          </a:xfrm>
          <a:prstGeom prst="rect">
            <a:avLst/>
          </a:prstGeom>
          <a:noFill/>
          <a:ln w="76200" cap="flat" cmpd="sng">
            <a:solidFill>
              <a:srgbClr val="FF0000"/>
            </a:solidFill>
            <a:prstDash val="solid"/>
            <a:miter/>
            <a:headEnd type="none" w="med" len="med"/>
            <a:tailEnd type="none" w="med" len="med"/>
          </a:ln>
        </p:spPr>
        <p:txBody>
          <a:bodyPr wrap="square">
            <a:spAutoFit/>
          </a:bodyPr>
          <a:lstStyle/>
          <a:p>
            <a:pPr algn="ctr">
              <a:spcBef>
                <a:spcPct val="50000"/>
              </a:spcBef>
            </a:pPr>
            <a:r>
              <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cs typeface="+mn-cs"/>
              </a:rPr>
              <a:t>课堂引入</a:t>
            </a:r>
            <a:endPar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endParaRPr>
          </a:p>
        </p:txBody>
      </p:sp>
      <p:sp>
        <p:nvSpPr>
          <p:cNvPr id="11" name="文本框 10"/>
          <p:cNvSpPr txBox="1"/>
          <p:nvPr>
            <p:custDataLst>
              <p:tags r:id="rId5"/>
            </p:custDataLst>
          </p:nvPr>
        </p:nvSpPr>
        <p:spPr>
          <a:xfrm>
            <a:off x="382270" y="1793240"/>
            <a:ext cx="11127105" cy="64516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nchor="t">
            <a:spAutoFit/>
          </a:bodyPr>
          <a:lstStyle/>
          <a:p>
            <a:pPr fontAlgn="auto">
              <a:lnSpc>
                <a:spcPct val="150000"/>
              </a:lnSpc>
            </a:pPr>
            <a:r>
              <a:rPr lang="zh-CN" altLang="en-US" sz="2400" b="1" smtClean="0">
                <a:sym typeface="+mn-ea"/>
              </a:rPr>
              <a:t>请</a:t>
            </a:r>
            <a:r>
              <a:rPr lang="zh-CN" altLang="en-US" sz="2400" b="1">
                <a:sym typeface="+mn-ea"/>
              </a:rPr>
              <a:t>同学们说一下生活中常见的一些</a:t>
            </a:r>
            <a:r>
              <a:rPr lang="zh-CN" altLang="en-US" sz="2400" b="1" smtClean="0">
                <a:sym typeface="+mn-ea"/>
              </a:rPr>
              <a:t>简谐振动，并</a:t>
            </a:r>
            <a:r>
              <a:rPr lang="zh-CN" altLang="en-US" sz="2400" b="1">
                <a:sym typeface="+mn-ea"/>
              </a:rPr>
              <a:t>说明这些简谐振动有什么不同？</a:t>
            </a:r>
            <a:endParaRPr lang="zh-CN" altLang="en-US" sz="2400" b="1">
              <a:latin typeface="宋体" panose="02010600030101010101" pitchFamily="2" charset="-122"/>
              <a:ea typeface="宋体" panose="02010600030101010101" pitchFamily="2" charset="-122"/>
              <a:cs typeface="宋体" panose="02010600030101010101" pitchFamily="2" charset="-122"/>
            </a:endParaRPr>
          </a:p>
        </p:txBody>
      </p:sp>
      <p:grpSp>
        <p:nvGrpSpPr>
          <p:cNvPr id="2" name="组合 1"/>
          <p:cNvGrpSpPr/>
          <p:nvPr>
            <p:custDataLst>
              <p:tags r:id="rId6"/>
            </p:custDataLst>
          </p:nvPr>
        </p:nvGrpSpPr>
        <p:grpSpPr>
          <a:xfrm>
            <a:off x="878546" y="3135898"/>
            <a:ext cx="6312924" cy="3400444"/>
            <a:chOff x="451353" y="2288231"/>
            <a:chExt cx="6312924" cy="3400444"/>
          </a:xfrm>
        </p:grpSpPr>
        <p:grpSp>
          <p:nvGrpSpPr>
            <p:cNvPr id="5" name="组合 4"/>
            <p:cNvGrpSpPr/>
            <p:nvPr>
              <p:custDataLst>
                <p:tags r:id="rId7"/>
              </p:custDataLst>
            </p:nvPr>
          </p:nvGrpSpPr>
          <p:grpSpPr>
            <a:xfrm>
              <a:off x="5076056" y="2288231"/>
              <a:ext cx="1688221" cy="3400444"/>
              <a:chOff x="5044019" y="2265919"/>
              <a:chExt cx="1688221" cy="3400444"/>
            </a:xfrm>
          </p:grpSpPr>
          <p:pic>
            <p:nvPicPr>
              <p:cNvPr id="6" name="图片 5"/>
              <p:cNvPicPr>
                <a:picLocks noChangeAspect="1"/>
              </p:cNvPicPr>
              <p:nvPr>
                <p:custDataLst>
                  <p:tags r:id="rId8"/>
                </p:custDataLst>
              </p:nvPr>
            </p:nvPicPr>
            <p:blipFill>
              <a:blip r:embed="rId9"/>
              <a:stretch>
                <a:fillRect/>
              </a:stretch>
            </p:blipFill>
            <p:spPr>
              <a:xfrm>
                <a:off x="5088300" y="2265919"/>
                <a:ext cx="1391371" cy="2703599"/>
              </a:xfrm>
              <a:prstGeom prst="rect">
                <a:avLst/>
              </a:prstGeom>
            </p:spPr>
          </p:pic>
          <p:sp>
            <p:nvSpPr>
              <p:cNvPr id="9" name="文本框 8"/>
              <p:cNvSpPr txBox="1"/>
              <p:nvPr>
                <p:custDataLst>
                  <p:tags r:id="rId10"/>
                </p:custDataLst>
              </p:nvPr>
            </p:nvSpPr>
            <p:spPr>
              <a:xfrm>
                <a:off x="5044019" y="5082798"/>
                <a:ext cx="1688221" cy="583565"/>
              </a:xfrm>
              <a:prstGeom prst="rect">
                <a:avLst/>
              </a:prstGeom>
              <a:noFill/>
            </p:spPr>
            <p:txBody>
              <a:bodyPr wrap="square" rtlCol="0">
                <a:spAutoFit/>
              </a:bodyPr>
              <a:lstStyle/>
              <a:p>
                <a:r>
                  <a:rPr lang="zh-CN" altLang="en-US" sz="1600" b="1" smtClean="0"/>
                  <a:t>摆线上各点的振动是简谐振动</a:t>
                </a:r>
                <a:endParaRPr lang="zh-CN" altLang="en-US" sz="1600" b="1"/>
              </a:p>
            </p:txBody>
          </p:sp>
        </p:grpSp>
        <p:grpSp>
          <p:nvGrpSpPr>
            <p:cNvPr id="10" name="组合 9"/>
            <p:cNvGrpSpPr/>
            <p:nvPr>
              <p:custDataLst>
                <p:tags r:id="rId11"/>
              </p:custDataLst>
            </p:nvPr>
          </p:nvGrpSpPr>
          <p:grpSpPr>
            <a:xfrm>
              <a:off x="451353" y="2571446"/>
              <a:ext cx="1913436" cy="3079096"/>
              <a:chOff x="451353" y="2571446"/>
              <a:chExt cx="1913436" cy="3079096"/>
            </a:xfrm>
          </p:grpSpPr>
          <p:sp>
            <p:nvSpPr>
              <p:cNvPr id="7" name="文本框 6"/>
              <p:cNvSpPr txBox="1"/>
              <p:nvPr>
                <p:custDataLst>
                  <p:tags r:id="rId12"/>
                </p:custDataLst>
              </p:nvPr>
            </p:nvSpPr>
            <p:spPr>
              <a:xfrm>
                <a:off x="539552" y="5066977"/>
                <a:ext cx="1825237" cy="583565"/>
              </a:xfrm>
              <a:prstGeom prst="rect">
                <a:avLst/>
              </a:prstGeom>
              <a:noFill/>
            </p:spPr>
            <p:txBody>
              <a:bodyPr wrap="square" rtlCol="0">
                <a:spAutoFit/>
              </a:bodyPr>
              <a:lstStyle/>
              <a:p>
                <a:r>
                  <a:rPr lang="zh-CN" altLang="en-US" sz="1600" b="1" smtClean="0"/>
                  <a:t>音叉叉股上各点的振动是简谐振动</a:t>
                </a:r>
                <a:endParaRPr lang="zh-CN" altLang="en-US" sz="1600" b="1"/>
              </a:p>
            </p:txBody>
          </p:sp>
          <p:pic>
            <p:nvPicPr>
              <p:cNvPr id="8" name="图片 7"/>
              <p:cNvPicPr>
                <a:picLocks noChangeAspect="1"/>
              </p:cNvPicPr>
              <p:nvPr>
                <p:custDataLst>
                  <p:tags r:id="rId13"/>
                </p:custDataLst>
              </p:nvPr>
            </p:nvPicPr>
            <p:blipFill>
              <a:blip r:embed="rId14"/>
              <a:stretch>
                <a:fillRect/>
              </a:stretch>
            </p:blipFill>
            <p:spPr>
              <a:xfrm>
                <a:off x="451353" y="2571446"/>
                <a:ext cx="1828800" cy="2276475"/>
              </a:xfrm>
              <a:prstGeom prst="rect">
                <a:avLst/>
              </a:prstGeom>
            </p:spPr>
          </p:pic>
        </p:grpSp>
        <p:grpSp>
          <p:nvGrpSpPr>
            <p:cNvPr id="14" name="组合 13"/>
            <p:cNvGrpSpPr/>
            <p:nvPr>
              <p:custDataLst>
                <p:tags r:id="rId15"/>
              </p:custDataLst>
            </p:nvPr>
          </p:nvGrpSpPr>
          <p:grpSpPr>
            <a:xfrm>
              <a:off x="2844722" y="2571446"/>
              <a:ext cx="1911306" cy="3079095"/>
              <a:chOff x="2844722" y="2571446"/>
              <a:chExt cx="1911306" cy="3079095"/>
            </a:xfrm>
          </p:grpSpPr>
          <p:sp>
            <p:nvSpPr>
              <p:cNvPr id="15" name="文本框 14"/>
              <p:cNvSpPr txBox="1"/>
              <p:nvPr>
                <p:custDataLst>
                  <p:tags r:id="rId16"/>
                </p:custDataLst>
              </p:nvPr>
            </p:nvSpPr>
            <p:spPr>
              <a:xfrm>
                <a:off x="2844722" y="5066976"/>
                <a:ext cx="1911306" cy="583565"/>
              </a:xfrm>
              <a:prstGeom prst="rect">
                <a:avLst/>
              </a:prstGeom>
              <a:noFill/>
            </p:spPr>
            <p:txBody>
              <a:bodyPr wrap="square" rtlCol="0">
                <a:spAutoFit/>
              </a:bodyPr>
              <a:lstStyle/>
              <a:p>
                <a:r>
                  <a:rPr lang="zh-CN" altLang="en-US" sz="1600" b="1" smtClean="0"/>
                  <a:t>弹簧片上各点的振动是简谐振动</a:t>
                </a:r>
                <a:endParaRPr lang="zh-CN" altLang="en-US" sz="1600" b="1"/>
              </a:p>
            </p:txBody>
          </p:sp>
          <p:pic>
            <p:nvPicPr>
              <p:cNvPr id="16" name="图片 15"/>
              <p:cNvPicPr>
                <a:picLocks noChangeAspect="1"/>
              </p:cNvPicPr>
              <p:nvPr>
                <p:custDataLst>
                  <p:tags r:id="rId17"/>
                </p:custDataLst>
              </p:nvPr>
            </p:nvPicPr>
            <p:blipFill>
              <a:blip r:embed="rId18"/>
              <a:stretch>
                <a:fillRect/>
              </a:stretch>
            </p:blipFill>
            <p:spPr>
              <a:xfrm>
                <a:off x="3166962" y="2571446"/>
                <a:ext cx="1405038" cy="2398072"/>
              </a:xfrm>
              <a:prstGeom prst="rect">
                <a:avLst/>
              </a:prstGeom>
            </p:spPr>
          </p:pic>
        </p:grpSp>
      </p:grpSp>
      <p:pic>
        <p:nvPicPr>
          <p:cNvPr id="12" name="图片 11" descr="src=http___inews.gtimg.com_newsapp_match_0_5575042587_0&amp;refer=http___inews.gtimg"/>
          <p:cNvPicPr>
            <a:picLocks noChangeAspect="1"/>
          </p:cNvPicPr>
          <p:nvPr>
            <p:custDataLst>
              <p:tags r:id="rId19"/>
            </p:custDataLst>
          </p:nvPr>
        </p:nvPicPr>
        <p:blipFill>
          <a:blip r:embed="rId20"/>
          <a:stretch>
            <a:fillRect/>
          </a:stretch>
        </p:blipFill>
        <p:spPr>
          <a:xfrm>
            <a:off x="8842375" y="3217545"/>
            <a:ext cx="2667000" cy="28003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285750" y="276225"/>
          <a:ext cx="9144000" cy="4667250"/>
          <a:chOff x="285750" y="276225"/>
          <a:chExt cx="9144000" cy="4667250"/>
        </a:xfrm>
      </p:grpSpPr>
      <p:sp>
        <p:nvSpPr>
          <p:cNvPr id="9" name="文本框 8"/>
          <p:cNvSpPr txBox="1"/>
          <p:nvPr>
            <p:custDataLst>
              <p:tags r:id="rId1"/>
            </p:custDataLst>
          </p:nvPr>
        </p:nvSpPr>
        <p:spPr>
          <a:xfrm>
            <a:off x="1168400" y="1681480"/>
            <a:ext cx="5349240" cy="461645"/>
          </a:xfrm>
          <a:prstGeom prst="rect">
            <a:avLst/>
          </a:prstGeom>
          <a:noFill/>
        </p:spPr>
        <p:txBody>
          <a:bodyPr wrap="square" lIns="0" tIns="0" rIns="0" bIns="0" rtlCol="0">
            <a:spAutoFit/>
          </a:bodyPr>
          <a:lstStyle/>
          <a:p>
            <a:pPr marL="0" marR="0" lvl="0" indent="0" algn="l" fontAlgn="base">
              <a:lnSpc>
                <a:spcPct val="125000"/>
              </a:lnSpc>
            </a:pPr>
            <a:r>
              <a:rPr lang="en-US" sz="2400" b="1">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rPr>
              <a:t>描述简谐运动的物理量——振幅</a:t>
            </a:r>
            <a:endParaRPr lang="en-US" sz="2400" b="1" u="none" spc="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30" name="文本框 5"/>
          <p:cNvSpPr txBox="1"/>
          <p:nvPr>
            <p:custDataLst>
              <p:tags r:id="rId2"/>
            </p:custDataLst>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6" name="文本框 35"/>
          <p:cNvSpPr txBox="1"/>
          <p:nvPr>
            <p:custDataLst>
              <p:tags r:id="rId3"/>
            </p:custDataLst>
          </p:nvPr>
        </p:nvSpPr>
        <p:spPr>
          <a:xfrm>
            <a:off x="492760" y="658495"/>
            <a:ext cx="4933950"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一、 振幅 </a:t>
            </a:r>
            <a:endParaRPr lang="zh-CN" altLang="en-US" sz="3200" b="1">
              <a:latin typeface="黑体" panose="02010609060101010101" pitchFamily="49" charset="-122"/>
              <a:ea typeface="黑体" panose="02010609060101010101" pitchFamily="49" charset="-122"/>
            </a:endParaRPr>
          </a:p>
        </p:txBody>
      </p:sp>
      <p:sp>
        <p:nvSpPr>
          <p:cNvPr id="2" name="文本框 1"/>
          <p:cNvSpPr txBox="1"/>
          <p:nvPr>
            <p:custDataLst>
              <p:tags r:id="rId4"/>
            </p:custDataLst>
          </p:nvPr>
        </p:nvSpPr>
        <p:spPr>
          <a:xfrm>
            <a:off x="1068070" y="5126355"/>
            <a:ext cx="3230880" cy="645160"/>
          </a:xfrm>
          <a:prstGeom prst="rect">
            <a:avLst/>
          </a:prstGeom>
        </p:spPr>
        <p:style>
          <a:lnRef idx="1">
            <a:schemeClr val="accent1"/>
          </a:lnRef>
          <a:fillRef idx="2">
            <a:schemeClr val="accent1"/>
          </a:fillRef>
          <a:effectRef idx="1">
            <a:schemeClr val="accent1"/>
          </a:effectRef>
          <a:fontRef idx="minor">
            <a:schemeClr val="dk1"/>
          </a:fontRef>
        </p:style>
        <p:txBody>
          <a:bodyPr wrap="none" rtlCol="0" anchor="t">
            <a:spAutoFit/>
          </a:bodyPr>
          <a:lstStyle/>
          <a:p>
            <a:pPr marL="0" marR="0" lvl="0" indent="0" algn="l" fontAlgn="base">
              <a:lnSpc>
                <a:spcPct val="150000"/>
              </a:lnSpc>
            </a:pPr>
            <a:r>
              <a:rPr lang="en-US" sz="2400">
                <a:solidFill>
                  <a:schemeClr val="tx1">
                    <a:alpha val="100000"/>
                  </a:schemeClr>
                </a:solidFill>
                <a:latin typeface="宋体" panose="02010600030101010101" pitchFamily="2" charset="-122"/>
                <a:ea typeface="宋体" panose="02010600030101010101" pitchFamily="2" charset="-122"/>
                <a:sym typeface="+mn-ea"/>
              </a:rPr>
              <a:t>静止位置：即平衡位置</a:t>
            </a:r>
            <a:endParaRPr lang="en-US" altLang="en-US" sz="2400">
              <a:solidFill>
                <a:schemeClr val="tx1">
                  <a:alpha val="100000"/>
                </a:schemeClr>
              </a:solidFill>
              <a:latin typeface="宋体" panose="02010600030101010101" pitchFamily="2" charset="-122"/>
              <a:ea typeface="宋体" panose="02010600030101010101" pitchFamily="2" charset="-122"/>
              <a:sym typeface="+mn-ea"/>
            </a:endParaRPr>
          </a:p>
        </p:txBody>
      </p:sp>
      <p:sp>
        <p:nvSpPr>
          <p:cNvPr id="4" name="文本框 3"/>
          <p:cNvSpPr txBox="1"/>
          <p:nvPr>
            <p:custDataLst>
              <p:tags r:id="rId5"/>
            </p:custDataLst>
          </p:nvPr>
        </p:nvSpPr>
        <p:spPr>
          <a:xfrm>
            <a:off x="1068070" y="4353560"/>
            <a:ext cx="6126480" cy="645160"/>
          </a:xfrm>
          <a:prstGeom prst="rect">
            <a:avLst/>
          </a:prstGeom>
        </p:spPr>
        <p:style>
          <a:lnRef idx="1">
            <a:schemeClr val="accent1"/>
          </a:lnRef>
          <a:fillRef idx="2">
            <a:schemeClr val="accent1"/>
          </a:fillRef>
          <a:effectRef idx="1">
            <a:schemeClr val="accent1"/>
          </a:effectRef>
          <a:fontRef idx="minor">
            <a:schemeClr val="dk1"/>
          </a:fontRef>
        </p:style>
        <p:txBody>
          <a:bodyPr wrap="none" rtlCol="0" anchor="t">
            <a:spAutoFit/>
          </a:bodyPr>
          <a:lstStyle/>
          <a:p>
            <a:pPr marL="0" marR="0" lvl="0" indent="0" algn="l" fontAlgn="base">
              <a:lnSpc>
                <a:spcPct val="150000"/>
              </a:lnSpc>
            </a:pPr>
            <a:r>
              <a:rPr lang="en-US" sz="240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rPr>
              <a:t>振子振动范围的大小，就是振幅的两倍2A。 </a:t>
            </a:r>
            <a:endParaRPr lang="en-US" altLang="en-US" sz="240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7" name="文本框 6"/>
          <p:cNvSpPr txBox="1"/>
          <p:nvPr>
            <p:custDataLst>
              <p:tags r:id="rId6"/>
            </p:custDataLst>
          </p:nvPr>
        </p:nvSpPr>
        <p:spPr>
          <a:xfrm>
            <a:off x="1068070" y="3053080"/>
            <a:ext cx="9784080" cy="119888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nchor="t">
            <a:spAutoFit/>
          </a:bodyPr>
          <a:lstStyle/>
          <a:p>
            <a:pPr marL="0" marR="0" lvl="0" indent="0" algn="l" fontAlgn="base">
              <a:lnSpc>
                <a:spcPct val="150000"/>
              </a:lnSpc>
            </a:pPr>
            <a:r>
              <a:rPr lang="zh-CN" altLang="en-US" sz="2400">
                <a:latin typeface="宋体" panose="02010600030101010101" pitchFamily="2" charset="-122"/>
                <a:ea typeface="宋体" panose="02010600030101010101" pitchFamily="2" charset="-122"/>
                <a:sym typeface="+mn-ea"/>
              </a:rPr>
              <a:t>意义：</a:t>
            </a:r>
            <a:r>
              <a:rPr lang="en-US" sz="2400">
                <a:solidFill>
                  <a:schemeClr val="tx1">
                    <a:alpha val="100000"/>
                  </a:schemeClr>
                </a:solidFill>
                <a:latin typeface="宋体" panose="02010600030101010101" pitchFamily="2" charset="-122"/>
                <a:ea typeface="宋体" panose="02010600030101010101" pitchFamily="2" charset="-122"/>
                <a:sym typeface="+mn-ea"/>
              </a:rPr>
              <a:t>振幅是描述振动强弱的物理量</a:t>
            </a:r>
            <a:r>
              <a:rPr lang="zh-CN" altLang="en-US" sz="2400">
                <a:solidFill>
                  <a:schemeClr val="tx1">
                    <a:alpha val="100000"/>
                  </a:schemeClr>
                </a:solidFill>
                <a:latin typeface="宋体" panose="02010600030101010101" pitchFamily="2" charset="-122"/>
                <a:ea typeface="宋体" panose="02010600030101010101" pitchFamily="2" charset="-122"/>
                <a:sym typeface="+mn-ea"/>
              </a:rPr>
              <a:t>，</a:t>
            </a:r>
            <a:r>
              <a:rPr lang="en-US" sz="240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rPr>
              <a:t>常用字母A表示</a:t>
            </a:r>
            <a:r>
              <a:rPr lang="en-US">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rPr>
              <a:t>。</a:t>
            </a:r>
            <a:endParaRPr lang="en-US">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endParaRPr>
          </a:p>
          <a:p>
            <a:pPr marL="0" marR="0" lvl="0" indent="0" algn="l">
              <a:lnSpc>
                <a:spcPct val="150000"/>
              </a:lnSpc>
            </a:pPr>
            <a:r>
              <a:rPr lang="zh-CN" altLang="en-US" sz="2400">
                <a:solidFill>
                  <a:schemeClr val="tx1"/>
                </a:solidFill>
                <a:effectLst/>
                <a:latin typeface="宋体" panose="02010600030101010101" pitchFamily="2" charset="-122"/>
                <a:ea typeface="宋体" panose="02010600030101010101" pitchFamily="2" charset="-122"/>
                <a:cs typeface="黑体" panose="02010609060101010101" pitchFamily="49" charset="-122"/>
                <a:sym typeface="+mn-ea"/>
              </a:rPr>
              <a:t>位移：表示振动质点某时刻离开平衡位置的大小与方向。</a:t>
            </a:r>
            <a:endParaRPr lang="zh-CN" altLang="en-US" sz="2400">
              <a:solidFill>
                <a:schemeClr val="tx1"/>
              </a:solidFill>
              <a:effectLst/>
              <a:latin typeface="宋体" panose="02010600030101010101" pitchFamily="2" charset="-122"/>
              <a:ea typeface="宋体" panose="02010600030101010101" pitchFamily="2" charset="-122"/>
              <a:cs typeface="黑体" panose="02010609060101010101" pitchFamily="49" charset="-122"/>
              <a:sym typeface="+mn-ea"/>
            </a:endParaRPr>
          </a:p>
        </p:txBody>
      </p:sp>
      <p:sp>
        <p:nvSpPr>
          <p:cNvPr id="8" name="文本框 7"/>
          <p:cNvSpPr txBox="1"/>
          <p:nvPr>
            <p:custDataLst>
              <p:tags r:id="rId7"/>
            </p:custDataLst>
          </p:nvPr>
        </p:nvSpPr>
        <p:spPr>
          <a:xfrm>
            <a:off x="1068070" y="2277110"/>
            <a:ext cx="9784080" cy="645160"/>
          </a:xfrm>
          <a:prstGeom prst="rect">
            <a:avLst/>
          </a:prstGeom>
        </p:spPr>
        <p:style>
          <a:lnRef idx="1">
            <a:schemeClr val="accent1"/>
          </a:lnRef>
          <a:fillRef idx="2">
            <a:schemeClr val="accent1"/>
          </a:fillRef>
          <a:effectRef idx="1">
            <a:schemeClr val="accent1"/>
          </a:effectRef>
          <a:fontRef idx="minor">
            <a:schemeClr val="dk1"/>
          </a:fontRef>
        </p:style>
        <p:txBody>
          <a:bodyPr wrap="none" rtlCol="0" anchor="t">
            <a:spAutoFit/>
          </a:bodyPr>
          <a:lstStyle/>
          <a:p>
            <a:pPr marL="0" marR="0" lvl="0" indent="0" algn="l" fontAlgn="base">
              <a:lnSpc>
                <a:spcPct val="150000"/>
              </a:lnSpc>
            </a:pPr>
            <a:r>
              <a:rPr lang="en-US" sz="240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rPr>
              <a:t>定义：振动物体离开平衡位置的最大距离，叫做振动的振幅，单位是m。</a:t>
            </a:r>
            <a:endParaRPr lang="en-US" altLang="en-US" sz="240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37" name="New picture"/>
          <p:cNvPicPr/>
          <p:nvPr>
            <p:custDataLst>
              <p:tags r:id="rId8"/>
            </p:custDataLst>
          </p:nvPr>
        </p:nvPicPr>
        <p:blipFill>
          <a:blip r:embed="rId9"/>
          <a:stretch>
            <a:fillRect/>
          </a:stretch>
        </p:blipFill>
        <p:spPr>
          <a:xfrm>
            <a:off x="10795000" y="11696700"/>
            <a:ext cx="342900" cy="254000"/>
          </a:xfrm>
          <a:prstGeom prst="cube">
            <a:avLst/>
          </a:prstGeom>
        </p:spPr>
      </p:pic>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8" presetClass="entr" presetSubtype="12"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strips(downLeft)">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blinds(horizontal)">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500" fill="hold">
                                          <p:stCondLst>
                                            <p:cond delay="0"/>
                                          </p:stCondLst>
                                        </p:cTn>
                                        <p:tgtEl>
                                          <p:spTgt spid="4"/>
                                        </p:tgtEl>
                                        <p:attrNameLst>
                                          <p:attrName>style.visibility</p:attrName>
                                        </p:attrNameLst>
                                      </p:cBhvr>
                                      <p:to>
                                        <p:strVal val="visible"/>
                                      </p:to>
                                    </p:set>
                                    <p:animEffect transition="in" filter="wipe(down)">
                                      <p:cBhvr>
                                        <p:cTn id="23" dur="500"/>
                                        <p:tgtEl>
                                          <p:spTgt spid="4"/>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8" grpId="0" bldLvl="0" animBg="1"/>
      <p:bldP spid="7" grpId="0" bldLvl="0" animBg="1"/>
      <p:bldP spid="2" grpId="0" bldLvl="0" animBg="1"/>
      <p:bldP spid="4"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285750" y="276225"/>
          <a:ext cx="9144000" cy="4667250"/>
          <a:chOff x="285750" y="276225"/>
          <a:chExt cx="9144000" cy="4667250"/>
        </a:xfrm>
      </p:grpSpPr>
      <p:sp>
        <p:nvSpPr>
          <p:cNvPr id="9" name="文本框 8"/>
          <p:cNvSpPr txBox="1"/>
          <p:nvPr>
            <p:custDataLst>
              <p:tags r:id="rId1"/>
            </p:custDataLst>
          </p:nvPr>
        </p:nvSpPr>
        <p:spPr>
          <a:xfrm>
            <a:off x="1168400" y="1681480"/>
            <a:ext cx="5349240" cy="461645"/>
          </a:xfrm>
          <a:prstGeom prst="rect">
            <a:avLst/>
          </a:prstGeom>
          <a:noFill/>
        </p:spPr>
        <p:txBody>
          <a:bodyPr wrap="square" lIns="0" tIns="0" rIns="0" bIns="0" rtlCol="0">
            <a:spAutoFit/>
          </a:bodyPr>
          <a:lstStyle/>
          <a:p>
            <a:pPr marL="0" marR="0" lvl="0" indent="0" algn="l" fontAlgn="base">
              <a:lnSpc>
                <a:spcPct val="125000"/>
              </a:lnSpc>
            </a:pPr>
            <a:r>
              <a:rPr lang="en-US" sz="2400" b="1">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rPr>
              <a:t>描述简谐运动的物理量——振幅</a:t>
            </a:r>
            <a:endParaRPr lang="en-US" sz="2400" b="1" u="none" spc="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30" name="文本框 5"/>
          <p:cNvSpPr txBox="1"/>
          <p:nvPr>
            <p:custDataLst>
              <p:tags r:id="rId2"/>
            </p:custDataLst>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6" name="文本框 35"/>
          <p:cNvSpPr txBox="1"/>
          <p:nvPr>
            <p:custDataLst>
              <p:tags r:id="rId3"/>
            </p:custDataLst>
          </p:nvPr>
        </p:nvSpPr>
        <p:spPr>
          <a:xfrm>
            <a:off x="492760" y="658495"/>
            <a:ext cx="4933950"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一、 振幅 </a:t>
            </a:r>
            <a:endParaRPr lang="zh-CN" altLang="en-US" sz="3200" b="1">
              <a:latin typeface="黑体" panose="02010609060101010101" pitchFamily="49" charset="-122"/>
              <a:ea typeface="黑体" panose="02010609060101010101" pitchFamily="49" charset="-122"/>
            </a:endParaRPr>
          </a:p>
        </p:txBody>
      </p:sp>
      <p:sp>
        <p:nvSpPr>
          <p:cNvPr id="10" name="文本框 9"/>
          <p:cNvSpPr txBox="1"/>
          <p:nvPr>
            <p:custDataLst>
              <p:tags r:id="rId4"/>
            </p:custDataLst>
          </p:nvPr>
        </p:nvSpPr>
        <p:spPr>
          <a:xfrm>
            <a:off x="282575" y="2398395"/>
            <a:ext cx="5059680" cy="645160"/>
          </a:xfrm>
          <a:prstGeom prst="rect">
            <a:avLst/>
          </a:prstGeom>
        </p:spPr>
        <p:style>
          <a:lnRef idx="1">
            <a:schemeClr val="accent1"/>
          </a:lnRef>
          <a:fillRef idx="2">
            <a:schemeClr val="accent1"/>
          </a:fillRef>
          <a:effectRef idx="1">
            <a:schemeClr val="accent1"/>
          </a:effectRef>
          <a:fontRef idx="minor">
            <a:schemeClr val="dk1"/>
          </a:fontRef>
        </p:style>
        <p:txBody>
          <a:bodyPr wrap="none" rtlCol="0" anchor="t">
            <a:spAutoFit/>
          </a:bodyPr>
          <a:lstStyle/>
          <a:p>
            <a:pPr marL="0" marR="0" lvl="0" indent="0" algn="l" fontAlgn="base">
              <a:lnSpc>
                <a:spcPct val="150000"/>
              </a:lnSpc>
            </a:pPr>
            <a:r>
              <a:rPr lang="en-US" sz="2400">
                <a:solidFill>
                  <a:schemeClr val="tx1">
                    <a:alpha val="100000"/>
                  </a:schemeClr>
                </a:solidFill>
                <a:latin typeface="宋体" panose="02010600030101010101" pitchFamily="2" charset="-122"/>
                <a:ea typeface="宋体" panose="02010600030101010101" pitchFamily="2" charset="-122"/>
                <a:sym typeface="+mn-ea"/>
              </a:rPr>
              <a:t>如图，在竖直弹簧振子的简谐运动中</a:t>
            </a:r>
            <a:endParaRPr lang="en-US" altLang="en-US" sz="2400">
              <a:solidFill>
                <a:schemeClr val="tx1">
                  <a:alpha val="100000"/>
                </a:schemeClr>
              </a:solidFill>
              <a:latin typeface="宋体" panose="02010600030101010101" pitchFamily="2" charset="-122"/>
              <a:ea typeface="宋体" panose="02010600030101010101" pitchFamily="2" charset="-122"/>
              <a:sym typeface="+mn-ea"/>
            </a:endParaRPr>
          </a:p>
        </p:txBody>
      </p:sp>
      <p:pic>
        <p:nvPicPr>
          <p:cNvPr id="11" name="图片 10"/>
          <p:cNvPicPr>
            <a:picLocks noChangeAspect="1"/>
          </p:cNvPicPr>
          <p:nvPr>
            <p:custDataLst>
              <p:tags r:id="rId5"/>
            </p:custDataLst>
          </p:nvPr>
        </p:nvPicPr>
        <p:blipFill>
          <a:blip r:embed="rId6"/>
          <a:stretch>
            <a:fillRect/>
          </a:stretch>
        </p:blipFill>
        <p:spPr>
          <a:xfrm>
            <a:off x="8650605" y="1863090"/>
            <a:ext cx="2891155" cy="4582795"/>
          </a:xfrm>
          <a:prstGeom prst="rect">
            <a:avLst/>
          </a:prstGeom>
        </p:spPr>
      </p:pic>
      <p:sp>
        <p:nvSpPr>
          <p:cNvPr id="12" name="文本框 11"/>
          <p:cNvSpPr txBox="1"/>
          <p:nvPr>
            <p:custDataLst>
              <p:tags r:id="rId7"/>
            </p:custDataLst>
          </p:nvPr>
        </p:nvSpPr>
        <p:spPr>
          <a:xfrm>
            <a:off x="281940" y="3321050"/>
            <a:ext cx="5060315" cy="119888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nchor="t">
            <a:spAutoFit/>
          </a:bodyPr>
          <a:lstStyle/>
          <a:p>
            <a:pPr marL="0" marR="0" lvl="0" indent="0" algn="l" fontAlgn="base">
              <a:lnSpc>
                <a:spcPct val="150000"/>
              </a:lnSpc>
            </a:pPr>
            <a:r>
              <a:rPr lang="en-US" sz="2400">
                <a:solidFill>
                  <a:schemeClr val="tx1">
                    <a:alpha val="100000"/>
                  </a:schemeClr>
                </a:solidFill>
                <a:latin typeface="Times New Roman" panose="02020603050405020304" pitchFamily="18" charset="0"/>
                <a:ea typeface="宋体" panose="02010600030101010101" pitchFamily="2" charset="-122"/>
                <a:cs typeface="Times New Roman" panose="02020603050405020304" pitchFamily="18" charset="0"/>
                <a:sym typeface="+mn-ea"/>
              </a:rPr>
              <a:t>O点为平衡位置，小球运动的最高点</a:t>
            </a:r>
            <a:br>
              <a:rPr lang="en-US" sz="2400">
                <a:solidFill>
                  <a:schemeClr val="tx1">
                    <a:alpha val="100000"/>
                  </a:schemeClr>
                </a:solidFill>
                <a:latin typeface="Times New Roman" panose="02020603050405020304" pitchFamily="18" charset="0"/>
                <a:ea typeface="宋体" panose="02010600030101010101" pitchFamily="2" charset="-122"/>
                <a:cs typeface="Times New Roman" panose="02020603050405020304" pitchFamily="18" charset="0"/>
                <a:sym typeface="+mn-ea"/>
              </a:rPr>
            </a:br>
            <a:r>
              <a:rPr lang="en-US" sz="2400">
                <a:solidFill>
                  <a:schemeClr val="tx1">
                    <a:alpha val="100000"/>
                  </a:schemeClr>
                </a:solidFill>
                <a:latin typeface="Times New Roman" panose="02020603050405020304" pitchFamily="18" charset="0"/>
                <a:ea typeface="宋体" panose="02010600030101010101" pitchFamily="2" charset="-122"/>
                <a:cs typeface="Times New Roman" panose="02020603050405020304" pitchFamily="18" charset="0"/>
                <a:sym typeface="+mn-ea"/>
              </a:rPr>
              <a:t>和最低点分别是M点和M’点</a:t>
            </a:r>
            <a:endParaRPr lang="en-US" altLang="en-US" sz="2400">
              <a:solidFill>
                <a:schemeClr val="tx1">
                  <a:alpha val="100000"/>
                </a:schemeClr>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sp>
        <p:nvSpPr>
          <p:cNvPr id="14" name="文本框 13"/>
          <p:cNvSpPr txBox="1"/>
          <p:nvPr>
            <p:custDataLst>
              <p:tags r:id="rId8"/>
            </p:custDataLst>
          </p:nvPr>
        </p:nvSpPr>
        <p:spPr>
          <a:xfrm>
            <a:off x="213360" y="4727575"/>
            <a:ext cx="5059680" cy="64516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nchor="t">
            <a:spAutoFit/>
          </a:bodyPr>
          <a:lstStyle/>
          <a:p>
            <a:pPr marL="0" marR="0" lvl="0" indent="0" algn="l" fontAlgn="base">
              <a:lnSpc>
                <a:spcPct val="150000"/>
              </a:lnSpc>
            </a:pPr>
            <a:r>
              <a:rPr lang="zh-CN" altLang="en-US" sz="2400">
                <a:solidFill>
                  <a:schemeClr val="tx1">
                    <a:alpha val="100000"/>
                  </a:schemeClr>
                </a:solidFill>
                <a:latin typeface="宋体" panose="02010600030101010101" pitchFamily="2" charset="-122"/>
                <a:ea typeface="宋体" panose="02010600030101010101" pitchFamily="2" charset="-122"/>
                <a:sym typeface="+mn-ea"/>
              </a:rPr>
              <a:t>其振幅为</a:t>
            </a:r>
            <a:r>
              <a:rPr lang="en-US" sz="2400">
                <a:solidFill>
                  <a:schemeClr val="tx1">
                    <a:alpha val="100000"/>
                  </a:schemeClr>
                </a:solidFill>
                <a:latin typeface="宋体" panose="02010600030101010101" pitchFamily="2" charset="-122"/>
                <a:ea typeface="宋体" panose="02010600030101010101" pitchFamily="2" charset="-122"/>
                <a:sym typeface="+mn-ea"/>
              </a:rPr>
              <a:t>：</a:t>
            </a:r>
            <a:r>
              <a:rPr lang="en-US" sz="2400">
                <a:solidFill>
                  <a:schemeClr val="tx1">
                    <a:alpha val="100000"/>
                  </a:schemeClr>
                </a:solidFill>
                <a:latin typeface="Times New Roman" panose="02020603050405020304" pitchFamily="18" charset="0"/>
                <a:ea typeface="宋体" panose="02010600030101010101" pitchFamily="2" charset="-122"/>
                <a:cs typeface="Times New Roman" panose="02020603050405020304" pitchFamily="18" charset="0"/>
                <a:sym typeface="+mn-ea"/>
              </a:rPr>
              <a:t>A=X</a:t>
            </a:r>
            <a:r>
              <a:rPr lang="en-US" sz="2400" baseline="-25000">
                <a:solidFill>
                  <a:schemeClr val="tx1">
                    <a:alpha val="100000"/>
                  </a:schemeClr>
                </a:solidFill>
                <a:latin typeface="Times New Roman" panose="02020603050405020304" pitchFamily="18" charset="0"/>
                <a:ea typeface="宋体" panose="02010600030101010101" pitchFamily="2" charset="-122"/>
                <a:cs typeface="Times New Roman" panose="02020603050405020304" pitchFamily="18" charset="0"/>
                <a:sym typeface="+mn-ea"/>
              </a:rPr>
              <a:t>OM</a:t>
            </a:r>
            <a:endParaRPr lang="en-US" altLang="en-US" sz="2400" baseline="-25000">
              <a:solidFill>
                <a:schemeClr val="tx1">
                  <a:alpha val="100000"/>
                </a:schemeClr>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graphicFrame>
        <p:nvGraphicFramePr>
          <p:cNvPr id="15" name="对象 14">
            <a:hlinkClick r:id="" action="ppaction://ole?verb="/>
          </p:cNvPr>
          <p:cNvGraphicFramePr>
            <a:graphicFrameLocks noChangeAspect="1"/>
          </p:cNvGraphicFramePr>
          <p:nvPr>
            <p:custDataLst>
              <p:tags r:id="rId9"/>
            </p:custDataLst>
          </p:nvPr>
        </p:nvGraphicFramePr>
        <p:xfrm>
          <a:off x="5638800" y="3321050"/>
          <a:ext cx="914400" cy="215900"/>
        </p:xfrm>
        <a:graphic>
          <a:graphicData uri="http://schemas.openxmlformats.org/presentationml/2006/ole">
            <mc:AlternateContent xmlns:mc="http://schemas.openxmlformats.org/markup-compatibility/2006">
              <mc:Choice xmlns:v="urn:schemas-microsoft-com:vml" Requires="v">
                <p:oleObj spid="_x0000_s1038" name="" r:id="rId10" imgW="914400" imgH="215900" progId="Equation.KSEE3">
                  <p:embed/>
                </p:oleObj>
              </mc:Choice>
              <mc:Fallback>
                <p:oleObj name="" r:id="rId10" imgW="914400" imgH="215900" progId="Equation.KSEE3">
                  <p:embed/>
                  <p:pic>
                    <p:nvPicPr>
                      <p:cNvPr id="0" name="OLE substitute image"/>
                      <p:cNvPicPr/>
                      <p:nvPr/>
                    </p:nvPicPr>
                    <p:blipFill>
                      <a:blip r:embed="rId11"/>
                      <a:stretch>
                        <a:fillRect/>
                      </a:stretch>
                    </p:blipFill>
                    <p:spPr>
                      <a:xfrm>
                        <a:off x="5638800" y="3321050"/>
                        <a:ext cx="914400" cy="215900"/>
                      </a:xfrm>
                      <a:prstGeom prst="rect">
                        <a:avLst/>
                      </a:prstGeom>
                    </p:spPr>
                  </p:pic>
                </p:oleObj>
              </mc:Fallback>
            </mc:AlternateContent>
          </a:graphicData>
        </a:graphic>
      </p:graphicFrame>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blinds(horizontal)">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box(in)">
                                      <p:cBhvr>
                                        <p:cTn id="18" dur="2000"/>
                                        <p:tgtEl>
                                          <p:spTgt spid="12"/>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4" grpId="0" bldLvl="0" animBg="1"/>
      <p:bldP spid="10" grpId="0" bldLvl="0" animBg="1"/>
      <p:bldP spid="12"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285750" y="276225"/>
          <a:ext cx="9144000" cy="4667250"/>
          <a:chOff x="285750" y="276225"/>
          <a:chExt cx="9144000" cy="4667250"/>
        </a:xfrm>
      </p:grpSpPr>
      <p:sp>
        <p:nvSpPr>
          <p:cNvPr id="9" name="文本框 8"/>
          <p:cNvSpPr txBox="1"/>
          <p:nvPr>
            <p:custDataLst>
              <p:tags r:id="rId1"/>
            </p:custDataLst>
          </p:nvPr>
        </p:nvSpPr>
        <p:spPr>
          <a:xfrm>
            <a:off x="1168400" y="1681480"/>
            <a:ext cx="5349240" cy="461645"/>
          </a:xfrm>
          <a:prstGeom prst="rect">
            <a:avLst/>
          </a:prstGeom>
          <a:noFill/>
        </p:spPr>
        <p:txBody>
          <a:bodyPr wrap="square" lIns="0" tIns="0" rIns="0" bIns="0" rtlCol="0">
            <a:spAutoFit/>
          </a:bodyPr>
          <a:lstStyle/>
          <a:p>
            <a:pPr marL="0" marR="0" lvl="0" indent="0" algn="l" fontAlgn="base">
              <a:lnSpc>
                <a:spcPct val="125000"/>
              </a:lnSpc>
            </a:pPr>
            <a:r>
              <a:rPr lang="en-US" sz="2400" b="1">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rPr>
              <a:t>描述简谐运动的物理量——振幅</a:t>
            </a:r>
            <a:endParaRPr lang="en-US" sz="2400" b="1" u="none" spc="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30" name="文本框 5"/>
          <p:cNvSpPr txBox="1"/>
          <p:nvPr>
            <p:custDataLst>
              <p:tags r:id="rId2"/>
            </p:custDataLst>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6" name="文本框 35"/>
          <p:cNvSpPr txBox="1"/>
          <p:nvPr>
            <p:custDataLst>
              <p:tags r:id="rId3"/>
            </p:custDataLst>
          </p:nvPr>
        </p:nvSpPr>
        <p:spPr>
          <a:xfrm>
            <a:off x="492760" y="658495"/>
            <a:ext cx="4933950"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一、 振幅 </a:t>
            </a:r>
            <a:endParaRPr lang="zh-CN" altLang="en-US" sz="3200" b="1">
              <a:latin typeface="黑体" panose="02010609060101010101" pitchFamily="49" charset="-122"/>
              <a:ea typeface="黑体" panose="02010609060101010101" pitchFamily="49" charset="-122"/>
            </a:endParaRPr>
          </a:p>
        </p:txBody>
      </p:sp>
      <p:sp>
        <p:nvSpPr>
          <p:cNvPr id="10" name="文本框 9"/>
          <p:cNvSpPr txBox="1"/>
          <p:nvPr>
            <p:custDataLst>
              <p:tags r:id="rId4"/>
            </p:custDataLst>
          </p:nvPr>
        </p:nvSpPr>
        <p:spPr>
          <a:xfrm>
            <a:off x="1168400" y="3861435"/>
            <a:ext cx="6476365" cy="101473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nchor="t">
            <a:spAutoFit/>
          </a:bodyPr>
          <a:lstStyle/>
          <a:p>
            <a:pPr marL="0" marR="0" lvl="0" indent="0" algn="l" fontAlgn="base">
              <a:lnSpc>
                <a:spcPct val="125000"/>
              </a:lnSpc>
            </a:pPr>
            <a:r>
              <a:rPr lang="en-US" sz="2400">
                <a:solidFill>
                  <a:schemeClr val="tx1">
                    <a:alpha val="100000"/>
                  </a:schemeClr>
                </a:solidFill>
                <a:latin typeface="宋体" panose="02010600030101010101" pitchFamily="2" charset="-122"/>
                <a:ea typeface="宋体" panose="02010600030101010101" pitchFamily="2" charset="-122"/>
                <a:sym typeface="+mn-ea"/>
              </a:rPr>
              <a:t>①振子的位移是偏离平衡位置的距离，故时刻在变化；但振幅是不变的。</a:t>
            </a:r>
            <a:endParaRPr lang="en-US" altLang="en-US" sz="2400">
              <a:solidFill>
                <a:schemeClr val="tx1">
                  <a:alpha val="100000"/>
                </a:schemeClr>
              </a:solidFill>
              <a:latin typeface="宋体" panose="02010600030101010101" pitchFamily="2" charset="-122"/>
              <a:ea typeface="宋体" panose="02010600030101010101" pitchFamily="2" charset="-122"/>
              <a:sym typeface="+mn-ea"/>
            </a:endParaRPr>
          </a:p>
        </p:txBody>
      </p:sp>
      <p:graphicFrame>
        <p:nvGraphicFramePr>
          <p:cNvPr id="15" name="对象 14">
            <a:hlinkClick r:id="" action="ppaction://ole?verb="/>
          </p:cNvPr>
          <p:cNvGraphicFramePr>
            <a:graphicFrameLocks noChangeAspect="1"/>
          </p:cNvGraphicFramePr>
          <p:nvPr>
            <p:custDataLst>
              <p:tags r:id="rId5"/>
            </p:custDataLst>
          </p:nvPr>
        </p:nvGraphicFramePr>
        <p:xfrm>
          <a:off x="5638800" y="3321050"/>
          <a:ext cx="914400" cy="215900"/>
        </p:xfrm>
        <a:graphic>
          <a:graphicData uri="http://schemas.openxmlformats.org/presentationml/2006/ole">
            <mc:AlternateContent xmlns:mc="http://schemas.openxmlformats.org/markup-compatibility/2006">
              <mc:Choice xmlns:v="urn:schemas-microsoft-com:vml" Requires="v">
                <p:oleObj spid="_x0000_s1039" name="" r:id="rId6" imgW="914400" imgH="215900" progId="Equation.KSEE3">
                  <p:embed/>
                </p:oleObj>
              </mc:Choice>
              <mc:Fallback>
                <p:oleObj name="" r:id="rId6" imgW="914400" imgH="215900" progId="Equation.KSEE3">
                  <p:embed/>
                  <p:pic>
                    <p:nvPicPr>
                      <p:cNvPr id="0" name="OLE substitute image"/>
                      <p:cNvPicPr/>
                      <p:nvPr/>
                    </p:nvPicPr>
                    <p:blipFill>
                      <a:blip r:embed="rId7"/>
                      <a:stretch>
                        <a:fillRect/>
                      </a:stretch>
                    </p:blipFill>
                    <p:spPr>
                      <a:xfrm>
                        <a:off x="5638800" y="3321050"/>
                        <a:ext cx="914400" cy="215900"/>
                      </a:xfrm>
                      <a:prstGeom prst="rect">
                        <a:avLst/>
                      </a:prstGeom>
                    </p:spPr>
                  </p:pic>
                </p:oleObj>
              </mc:Fallback>
            </mc:AlternateContent>
          </a:graphicData>
        </a:graphic>
      </p:graphicFrame>
      <p:sp>
        <p:nvSpPr>
          <p:cNvPr id="2" name="文本框 1"/>
          <p:cNvSpPr txBox="1"/>
          <p:nvPr>
            <p:custDataLst>
              <p:tags r:id="rId8"/>
            </p:custDataLst>
          </p:nvPr>
        </p:nvSpPr>
        <p:spPr>
          <a:xfrm>
            <a:off x="1168400" y="5095240"/>
            <a:ext cx="6476365" cy="101473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nchor="t">
            <a:spAutoFit/>
          </a:bodyPr>
          <a:lstStyle/>
          <a:p>
            <a:pPr marL="0" marR="0" lvl="0" indent="0" algn="l" fontAlgn="base">
              <a:lnSpc>
                <a:spcPct val="125000"/>
              </a:lnSpc>
            </a:pPr>
            <a:r>
              <a:rPr lang="en-US" sz="240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rPr>
              <a:t>②位移是矢量，振幅是标量，它等于最大位移的数值。</a:t>
            </a:r>
            <a:endParaRPr lang="en-US" altLang="en-US" sz="240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3" name="图片 2"/>
          <p:cNvPicPr>
            <a:picLocks noChangeAspect="1"/>
          </p:cNvPicPr>
          <p:nvPr>
            <p:custDataLst>
              <p:tags r:id="rId9"/>
            </p:custDataLst>
          </p:nvPr>
        </p:nvPicPr>
        <p:blipFill>
          <a:blip r:embed="rId10"/>
          <a:stretch>
            <a:fillRect/>
          </a:stretch>
        </p:blipFill>
        <p:spPr>
          <a:xfrm>
            <a:off x="7795895" y="1703070"/>
            <a:ext cx="3713480" cy="1659255"/>
          </a:xfrm>
          <a:prstGeom prst="rect">
            <a:avLst/>
          </a:prstGeom>
        </p:spPr>
      </p:pic>
      <p:sp>
        <p:nvSpPr>
          <p:cNvPr id="4" name="文本框 3"/>
          <p:cNvSpPr txBox="1"/>
          <p:nvPr>
            <p:custDataLst>
              <p:tags r:id="rId11"/>
            </p:custDataLst>
          </p:nvPr>
        </p:nvSpPr>
        <p:spPr>
          <a:xfrm>
            <a:off x="1168400" y="2256155"/>
            <a:ext cx="2316480" cy="553085"/>
          </a:xfrm>
          <a:prstGeom prst="rect">
            <a:avLst/>
          </a:prstGeom>
        </p:spPr>
        <p:style>
          <a:lnRef idx="1">
            <a:schemeClr val="accent1"/>
          </a:lnRef>
          <a:fillRef idx="2">
            <a:schemeClr val="accent1"/>
          </a:fillRef>
          <a:effectRef idx="1">
            <a:schemeClr val="accent1"/>
          </a:effectRef>
          <a:fontRef idx="minor">
            <a:schemeClr val="dk1"/>
          </a:fontRef>
        </p:style>
        <p:txBody>
          <a:bodyPr wrap="none" rtlCol="0" anchor="t">
            <a:spAutoFit/>
          </a:bodyPr>
          <a:lstStyle/>
          <a:p>
            <a:pPr marL="0" marR="0" lvl="0" indent="0" algn="l" fontAlgn="base">
              <a:lnSpc>
                <a:spcPct val="125000"/>
              </a:lnSpc>
            </a:pPr>
            <a:r>
              <a:rPr lang="en-US" sz="2400">
                <a:solidFill>
                  <a:schemeClr val="tx1">
                    <a:alpha val="100000"/>
                  </a:schemeClr>
                </a:solidFill>
                <a:latin typeface="宋体" panose="02010600030101010101" pitchFamily="2" charset="-122"/>
                <a:ea typeface="宋体" panose="02010600030101010101" pitchFamily="2" charset="-122"/>
                <a:sym typeface="+mn-ea"/>
              </a:rPr>
              <a:t>区分振幅和位移</a:t>
            </a:r>
            <a:endParaRPr lang="en-US" altLang="en-US" sz="2400">
              <a:solidFill>
                <a:schemeClr val="tx1">
                  <a:alpha val="100000"/>
                </a:schemeClr>
              </a:solidFill>
              <a:latin typeface="宋体" panose="02010600030101010101" pitchFamily="2" charset="-122"/>
              <a:ea typeface="宋体" panose="02010600030101010101" pitchFamily="2" charset="-122"/>
              <a:sym typeface="+mn-ea"/>
            </a:endParaRPr>
          </a:p>
        </p:txBody>
      </p:sp>
      <p:sp>
        <p:nvSpPr>
          <p:cNvPr id="5" name="文本框 4"/>
          <p:cNvSpPr txBox="1"/>
          <p:nvPr>
            <p:custDataLst>
              <p:tags r:id="rId12"/>
            </p:custDataLst>
          </p:nvPr>
        </p:nvSpPr>
        <p:spPr>
          <a:xfrm>
            <a:off x="1168400" y="3199130"/>
            <a:ext cx="3230880" cy="460375"/>
          </a:xfrm>
          <a:prstGeom prst="rect">
            <a:avLst/>
          </a:prstGeom>
        </p:spPr>
        <p:style>
          <a:lnRef idx="1">
            <a:schemeClr val="accent1"/>
          </a:lnRef>
          <a:fillRef idx="2">
            <a:schemeClr val="accent1"/>
          </a:fillRef>
          <a:effectRef idx="1">
            <a:schemeClr val="accent1"/>
          </a:effectRef>
          <a:fontRef idx="minor">
            <a:schemeClr val="dk1"/>
          </a:fontRef>
        </p:style>
        <p:txBody>
          <a:bodyPr wrap="none" rtlCol="0" anchor="t">
            <a:spAutoFit/>
          </a:bodyPr>
          <a:lstStyle/>
          <a:p>
            <a:r>
              <a:rPr lang="en-US" sz="2400">
                <a:solidFill>
                  <a:schemeClr val="tx1">
                    <a:alpha val="100000"/>
                  </a:schemeClr>
                </a:solidFill>
                <a:latin typeface="宋体" panose="02010600030101010101" pitchFamily="2" charset="-122"/>
                <a:ea typeface="宋体" panose="02010600030101010101" pitchFamily="2" charset="-122"/>
                <a:sym typeface="+mn-ea"/>
              </a:rPr>
              <a:t>对于一个给定的振动：</a:t>
            </a:r>
            <a:endParaRPr lang="en-US" altLang="en-US" sz="2400">
              <a:solidFill>
                <a:schemeClr val="tx1">
                  <a:alpha val="100000"/>
                </a:schemeClr>
              </a:solidFill>
              <a:latin typeface="宋体" panose="02010600030101010101" pitchFamily="2" charset="-122"/>
              <a:ea typeface="宋体" panose="02010600030101010101" pitchFamily="2"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 presetClass="entr" presetSubtype="16"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ox(in)">
                                      <p:cBhvr>
                                        <p:cTn id="19" dur="20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blinds(horizontal)">
                                      <p:cBhvr>
                                        <p:cTn id="24" dur="500"/>
                                        <p:tgtEl>
                                          <p:spTgt spid="10"/>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wipe(down)">
                                      <p:cBhvr>
                                        <p:cTn id="29" dur="500"/>
                                        <p:tgtEl>
                                          <p:spTgt spid="2"/>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4" grpId="0" bldLvl="0" animBg="1"/>
      <p:bldP spid="5" grpId="0" bldLvl="0" animBg="1"/>
      <p:bldP spid="10" grpId="0" bldLvl="0" animBg="1"/>
      <p:bldP spid="2"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5"/>
          <p:cNvSpPr txBox="1"/>
          <p:nvPr>
            <p:custDataLst>
              <p:tags r:id="rId1"/>
            </p:custDataLst>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4" name="文本框 3"/>
          <p:cNvSpPr txBox="1"/>
          <p:nvPr>
            <p:custDataLst>
              <p:tags r:id="rId2"/>
            </p:custDataLst>
          </p:nvPr>
        </p:nvSpPr>
        <p:spPr>
          <a:xfrm>
            <a:off x="492760" y="658495"/>
            <a:ext cx="4933950"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二、周期和频率</a:t>
            </a:r>
            <a:endParaRPr lang="zh-CN" altLang="en-US" sz="3200" b="1">
              <a:latin typeface="黑体" panose="02010609060101010101" pitchFamily="49" charset="-122"/>
              <a:ea typeface="黑体" panose="02010609060101010101" pitchFamily="49" charset="-122"/>
            </a:endParaRPr>
          </a:p>
        </p:txBody>
      </p:sp>
      <p:sp>
        <p:nvSpPr>
          <p:cNvPr id="7" name="文本框 6"/>
          <p:cNvSpPr txBox="1"/>
          <p:nvPr>
            <p:custDataLst>
              <p:tags r:id="rId3"/>
            </p:custDataLst>
          </p:nvPr>
        </p:nvSpPr>
        <p:spPr>
          <a:xfrm>
            <a:off x="747395" y="3462020"/>
            <a:ext cx="7345680" cy="55308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nchor="t">
            <a:spAutoFit/>
          </a:bodyPr>
          <a:lstStyle/>
          <a:p>
            <a:pPr marL="0" marR="0" lvl="0" indent="0" algn="l" fontAlgn="base">
              <a:lnSpc>
                <a:spcPct val="150000"/>
              </a:lnSpc>
            </a:pPr>
            <a:r>
              <a:rPr lang="en-US" sz="2000">
                <a:solidFill>
                  <a:schemeClr val="tx1">
                    <a:alpha val="100000"/>
                  </a:schemeClr>
                </a:solidFill>
                <a:latin typeface="宋体" panose="02010600030101010101" pitchFamily="2" charset="-122"/>
                <a:ea typeface="宋体" panose="02010600030101010101" pitchFamily="2" charset="-122"/>
                <a:sym typeface="+mn-ea"/>
              </a:rPr>
              <a:t>经过一个周期，振动物体的振动状态完全恢复</a:t>
            </a:r>
            <a:endParaRPr lang="en-US" altLang="en-US" sz="2000" b="1">
              <a:solidFill>
                <a:schemeClr val="tx1">
                  <a:alpha val="100000"/>
                </a:schemeClr>
              </a:solidFill>
              <a:latin typeface="宋体" panose="02010600030101010101" pitchFamily="2" charset="-122"/>
              <a:ea typeface="宋体" panose="02010600030101010101" pitchFamily="2" charset="-122"/>
              <a:sym typeface="+mn-ea"/>
            </a:endParaRPr>
          </a:p>
        </p:txBody>
      </p:sp>
      <p:sp>
        <p:nvSpPr>
          <p:cNvPr id="2" name="文本框 1"/>
          <p:cNvSpPr txBox="1"/>
          <p:nvPr>
            <p:custDataLst>
              <p:tags r:id="rId4"/>
            </p:custDataLst>
          </p:nvPr>
        </p:nvSpPr>
        <p:spPr>
          <a:xfrm>
            <a:off x="747395" y="1644650"/>
            <a:ext cx="5386070" cy="460375"/>
          </a:xfrm>
          <a:prstGeom prst="rect">
            <a:avLst/>
          </a:prstGeom>
          <a:noFill/>
        </p:spPr>
        <p:txBody>
          <a:bodyPr wrap="none" rtlCol="0" anchor="t">
            <a:spAutoFit/>
          </a:bodyPr>
          <a:lstStyle/>
          <a:p>
            <a:pPr algn="l"/>
            <a:r>
              <a:rPr lang="en-US" sz="2400" b="1">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rPr>
              <a:t>描述简谐运动的物理量——周期和频率</a:t>
            </a:r>
            <a:endParaRPr lang="zh-CN" altLang="en-US" sz="2400" b="1"/>
          </a:p>
        </p:txBody>
      </p:sp>
      <p:sp>
        <p:nvSpPr>
          <p:cNvPr id="3" name="文本框 2"/>
          <p:cNvSpPr txBox="1"/>
          <p:nvPr>
            <p:custDataLst>
              <p:tags r:id="rId5"/>
            </p:custDataLst>
          </p:nvPr>
        </p:nvSpPr>
        <p:spPr>
          <a:xfrm>
            <a:off x="747395" y="2150745"/>
            <a:ext cx="10113645" cy="119888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nchor="t">
            <a:spAutoFit/>
          </a:bodyPr>
          <a:lstStyle/>
          <a:p>
            <a:pPr marL="0" marR="0" lvl="0" indent="0" algn="l" fontAlgn="base">
              <a:lnSpc>
                <a:spcPct val="150000"/>
              </a:lnSpc>
            </a:pPr>
            <a:r>
              <a:rPr lang="en-US" sz="240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rPr>
              <a:t>周期T：做简谐运动的物体完成一次全振动所需的时间，</a:t>
            </a:r>
            <a:endParaRPr lang="en-US" sz="240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endParaRPr>
          </a:p>
          <a:p>
            <a:pPr marL="0" marR="0" lvl="0" indent="0" algn="l" fontAlgn="base">
              <a:lnSpc>
                <a:spcPct val="150000"/>
              </a:lnSpc>
            </a:pPr>
            <a:r>
              <a:rPr lang="en-US" sz="240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rPr>
              <a:t>单位：s。</a:t>
            </a:r>
            <a:endParaRPr lang="en-US" altLang="en-US" sz="240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8" name="文本框 7"/>
          <p:cNvSpPr txBox="1"/>
          <p:nvPr>
            <p:custDataLst>
              <p:tags r:id="rId6"/>
            </p:custDataLst>
          </p:nvPr>
        </p:nvSpPr>
        <p:spPr>
          <a:xfrm>
            <a:off x="748030" y="4199255"/>
            <a:ext cx="10113010" cy="119888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nchor="t">
            <a:spAutoFit/>
          </a:bodyPr>
          <a:lstStyle/>
          <a:p>
            <a:pPr fontAlgn="auto">
              <a:lnSpc>
                <a:spcPct val="150000"/>
              </a:lnSpc>
              <a:spcBef>
                <a:spcPct val="0"/>
              </a:spcBef>
            </a:pPr>
            <a:r>
              <a:rPr lang="zh-CN" altLang="en-US" sz="2400" smtClean="0">
                <a:latin typeface="宋体" panose="02010600030101010101" pitchFamily="2" charset="-122"/>
                <a:ea typeface="宋体" panose="02010600030101010101" pitchFamily="2" charset="-122"/>
                <a:sym typeface="+mn-ea"/>
              </a:rPr>
              <a:t>一</a:t>
            </a:r>
            <a:r>
              <a:rPr lang="zh-CN" altLang="en-US" sz="2400">
                <a:latin typeface="宋体" panose="02010600030101010101" pitchFamily="2" charset="-122"/>
                <a:ea typeface="宋体" panose="02010600030101010101" pitchFamily="2" charset="-122"/>
                <a:sym typeface="+mn-ea"/>
              </a:rPr>
              <a:t>次全振动：振动物体从某一初始状态开始，再次</a:t>
            </a:r>
            <a:r>
              <a:rPr lang="zh-CN" altLang="en-US" sz="2400" smtClean="0">
                <a:latin typeface="宋体" panose="02010600030101010101" pitchFamily="2" charset="-122"/>
                <a:ea typeface="宋体" panose="02010600030101010101" pitchFamily="2" charset="-122"/>
                <a:sym typeface="+mn-ea"/>
              </a:rPr>
              <a:t>回到初始状态</a:t>
            </a:r>
            <a:r>
              <a:rPr lang="zh-CN" altLang="en-US" sz="2400">
                <a:latin typeface="宋体" panose="02010600030101010101" pitchFamily="2" charset="-122"/>
                <a:ea typeface="宋体" panose="02010600030101010101" pitchFamily="2" charset="-122"/>
                <a:sym typeface="+mn-ea"/>
              </a:rPr>
              <a:t>（即位移、速度均与初态完全相同）所经历的过程。</a:t>
            </a:r>
            <a:endParaRPr lang="zh-CN" altLang="en-US" sz="2400">
              <a:latin typeface="宋体" panose="02010600030101010101" pitchFamily="2" charset="-122"/>
              <a:ea typeface="宋体" panose="02010600030101010101" pitchFamily="2" charset="-122"/>
            </a:endParaRPr>
          </a:p>
        </p:txBody>
      </p:sp>
      <p:sp>
        <p:nvSpPr>
          <p:cNvPr id="9" name="文本框 8"/>
          <p:cNvSpPr txBox="1"/>
          <p:nvPr>
            <p:custDataLst>
              <p:tags r:id="rId7"/>
            </p:custDataLst>
          </p:nvPr>
        </p:nvSpPr>
        <p:spPr>
          <a:xfrm>
            <a:off x="748030" y="5579110"/>
            <a:ext cx="7345680" cy="645160"/>
          </a:xfrm>
          <a:prstGeom prst="rect">
            <a:avLst/>
          </a:prstGeom>
        </p:spPr>
        <p:style>
          <a:lnRef idx="1">
            <a:schemeClr val="accent1"/>
          </a:lnRef>
          <a:fillRef idx="2">
            <a:schemeClr val="accent1"/>
          </a:fillRef>
          <a:effectRef idx="1">
            <a:schemeClr val="accent1"/>
          </a:effectRef>
          <a:fontRef idx="minor">
            <a:schemeClr val="dk1"/>
          </a:fontRef>
        </p:style>
        <p:txBody>
          <a:bodyPr wrap="none" rtlCol="0" anchor="t">
            <a:spAutoFit/>
          </a:bodyPr>
          <a:lstStyle/>
          <a:p>
            <a:pPr fontAlgn="auto">
              <a:lnSpc>
                <a:spcPct val="150000"/>
              </a:lnSpc>
            </a:pPr>
            <a:r>
              <a:rPr lang="en-US" sz="240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rPr>
              <a:t>频率f：单位时间内完成的全振动的次数，单位：Hz。</a:t>
            </a:r>
            <a:endParaRPr lang="en-US" altLang="en-US" sz="240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down)">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blinds(horizontal)">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additive="base">
                                        <p:cTn id="21" dur="500" fill="hold"/>
                                        <p:tgtEl>
                                          <p:spTgt spid="8"/>
                                        </p:tgtEl>
                                        <p:attrNameLst>
                                          <p:attrName>ppt_x</p:attrName>
                                        </p:attrNameLst>
                                      </p:cBhvr>
                                      <p:tavLst>
                                        <p:tav tm="0">
                                          <p:val>
                                            <p:strVal val="#ppt_x"/>
                                          </p:val>
                                        </p:tav>
                                        <p:tav tm="100000">
                                          <p:val>
                                            <p:strVal val="#ppt_x"/>
                                          </p:val>
                                        </p:tav>
                                      </p:tavLst>
                                    </p:anim>
                                    <p:anim calcmode="lin" valueType="num">
                                      <p:cBhvr additive="base">
                                        <p:cTn id="2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strips(downLeft)">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ldLvl="0" animBg="1"/>
      <p:bldP spid="7" grpId="0" bldLvl="0" animBg="1"/>
      <p:bldP spid="8" grpId="0" bldLvl="0" animBg="1"/>
      <p:bldP spid="9"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5"/>
          <p:cNvSpPr txBox="1"/>
          <p:nvPr>
            <p:custDataLst>
              <p:tags r:id="rId1"/>
            </p:custDataLst>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4" name="文本框 3"/>
          <p:cNvSpPr txBox="1"/>
          <p:nvPr>
            <p:custDataLst>
              <p:tags r:id="rId2"/>
            </p:custDataLst>
          </p:nvPr>
        </p:nvSpPr>
        <p:spPr>
          <a:xfrm>
            <a:off x="492760" y="658495"/>
            <a:ext cx="4933950"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二、周期和频率</a:t>
            </a:r>
            <a:endParaRPr lang="zh-CN" altLang="en-US" sz="3200" b="1">
              <a:latin typeface="黑体" panose="02010609060101010101" pitchFamily="49" charset="-122"/>
              <a:ea typeface="黑体" panose="02010609060101010101" pitchFamily="49" charset="-122"/>
            </a:endParaRPr>
          </a:p>
        </p:txBody>
      </p:sp>
      <p:sp>
        <p:nvSpPr>
          <p:cNvPr id="7" name="文本框 6"/>
          <p:cNvSpPr txBox="1"/>
          <p:nvPr>
            <p:custDataLst>
              <p:tags r:id="rId3"/>
            </p:custDataLst>
          </p:nvPr>
        </p:nvSpPr>
        <p:spPr>
          <a:xfrm>
            <a:off x="747395" y="2985135"/>
            <a:ext cx="7407910" cy="64516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nchor="t">
            <a:spAutoFit/>
          </a:bodyPr>
          <a:lstStyle/>
          <a:p>
            <a:pPr marL="0" marR="0" lvl="0" indent="0" algn="l" fontAlgn="base">
              <a:lnSpc>
                <a:spcPct val="150000"/>
              </a:lnSpc>
            </a:pPr>
            <a:r>
              <a:rPr lang="zh-CN" altLang="en-US" sz="2400">
                <a:ln>
                  <a:noFill/>
                </a:ln>
                <a:solidFill>
                  <a:schemeClr val="tx1"/>
                </a:solidFill>
                <a:effectLst/>
                <a:latin typeface="宋体" panose="02010600030101010101" pitchFamily="2" charset="-122"/>
                <a:ea typeface="宋体" panose="02010600030101010101" pitchFamily="2" charset="-122"/>
                <a:sym typeface="+mn-ea"/>
              </a:rPr>
              <a:t>定义：做简谐运动的物体完成一次全振动所需的时间。</a:t>
            </a:r>
            <a:endParaRPr lang="zh-CN" altLang="en-US" sz="2400" b="1">
              <a:ln>
                <a:noFill/>
              </a:ln>
              <a:solidFill>
                <a:schemeClr val="tx1"/>
              </a:solidFill>
              <a:effectLst/>
              <a:latin typeface="宋体" panose="02010600030101010101" pitchFamily="2" charset="-122"/>
              <a:ea typeface="宋体" panose="02010600030101010101" pitchFamily="2" charset="-122"/>
              <a:sym typeface="+mn-ea"/>
            </a:endParaRPr>
          </a:p>
        </p:txBody>
      </p:sp>
      <p:sp>
        <p:nvSpPr>
          <p:cNvPr id="2" name="文本框 1"/>
          <p:cNvSpPr txBox="1"/>
          <p:nvPr>
            <p:custDataLst>
              <p:tags r:id="rId4"/>
            </p:custDataLst>
          </p:nvPr>
        </p:nvSpPr>
        <p:spPr>
          <a:xfrm>
            <a:off x="747395" y="1690370"/>
            <a:ext cx="5386070" cy="460375"/>
          </a:xfrm>
          <a:prstGeom prst="rect">
            <a:avLst/>
          </a:prstGeom>
          <a:noFill/>
        </p:spPr>
        <p:txBody>
          <a:bodyPr wrap="none" rtlCol="0" anchor="t">
            <a:spAutoFit/>
          </a:bodyPr>
          <a:lstStyle/>
          <a:p>
            <a:pPr algn="l"/>
            <a:r>
              <a:rPr lang="en-US" sz="2400" b="1">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rPr>
              <a:t>描述简谐运动的物理量——周期和频率</a:t>
            </a:r>
            <a:endParaRPr lang="zh-CN" altLang="en-US" sz="2400" b="1"/>
          </a:p>
        </p:txBody>
      </p:sp>
      <p:sp>
        <p:nvSpPr>
          <p:cNvPr id="3" name="文本框 2"/>
          <p:cNvSpPr txBox="1"/>
          <p:nvPr>
            <p:custDataLst>
              <p:tags r:id="rId5"/>
            </p:custDataLst>
          </p:nvPr>
        </p:nvSpPr>
        <p:spPr>
          <a:xfrm>
            <a:off x="747395" y="2150745"/>
            <a:ext cx="1108075" cy="64516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nchor="t">
            <a:spAutoFit/>
          </a:bodyPr>
          <a:lstStyle/>
          <a:p>
            <a:pPr marL="0" marR="0" lvl="0" indent="0" algn="l" fontAlgn="base">
              <a:lnSpc>
                <a:spcPct val="150000"/>
              </a:lnSpc>
            </a:pPr>
            <a:r>
              <a:rPr lang="en-US" sz="240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rPr>
              <a:t>周期T:</a:t>
            </a:r>
            <a:endParaRPr lang="en-US" altLang="en-US" sz="240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8" name="文本框 7"/>
          <p:cNvSpPr txBox="1"/>
          <p:nvPr>
            <p:custDataLst>
              <p:tags r:id="rId6"/>
            </p:custDataLst>
          </p:nvPr>
        </p:nvSpPr>
        <p:spPr>
          <a:xfrm>
            <a:off x="747395" y="3876675"/>
            <a:ext cx="5905500" cy="64516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nchor="t">
            <a:spAutoFit/>
          </a:bodyPr>
          <a:lstStyle/>
          <a:p>
            <a:pPr fontAlgn="auto">
              <a:lnSpc>
                <a:spcPct val="150000"/>
              </a:lnSpc>
              <a:spcBef>
                <a:spcPct val="0"/>
              </a:spcBef>
            </a:pPr>
            <a:r>
              <a:rPr lang="zh-CN" altLang="en-US" sz="2400">
                <a:ln>
                  <a:noFill/>
                </a:ln>
                <a:solidFill>
                  <a:schemeClr val="tx1"/>
                </a:solidFill>
                <a:effectLst/>
                <a:latin typeface="宋体" panose="02010600030101010101" pitchFamily="2" charset="-122"/>
                <a:ea typeface="宋体" panose="02010600030101010101" pitchFamily="2" charset="-122"/>
                <a:sym typeface="+mn-ea"/>
              </a:rPr>
              <a:t>物理意义：描述振动快慢的物理量。</a:t>
            </a:r>
            <a:endParaRPr lang="zh-CN" altLang="en-US" sz="2400">
              <a:ln>
                <a:noFill/>
              </a:ln>
              <a:solidFill>
                <a:schemeClr val="tx1"/>
              </a:solidFill>
              <a:effectLst/>
              <a:latin typeface="宋体" panose="02010600030101010101" pitchFamily="2" charset="-122"/>
              <a:ea typeface="宋体" panose="02010600030101010101" pitchFamily="2" charset="-122"/>
              <a:sym typeface="+mn-ea"/>
            </a:endParaRPr>
          </a:p>
        </p:txBody>
      </p:sp>
      <p:pic>
        <p:nvPicPr>
          <p:cNvPr id="5" name="图片 4" descr="9LA0M1CV_YY23}3B2KL{AL5"/>
          <p:cNvPicPr>
            <a:picLocks noChangeAspect="1"/>
          </p:cNvPicPr>
          <p:nvPr>
            <p:custDataLst>
              <p:tags r:id="rId7"/>
            </p:custDataLst>
          </p:nvPr>
        </p:nvPicPr>
        <p:blipFill>
          <a:blip r:embed="rId8"/>
          <a:stretch>
            <a:fillRect/>
          </a:stretch>
        </p:blipFill>
        <p:spPr>
          <a:xfrm>
            <a:off x="7853045" y="3876675"/>
            <a:ext cx="3420110" cy="1841500"/>
          </a:xfrm>
          <a:prstGeom prst="rect">
            <a:avLst/>
          </a:prstGeom>
        </p:spPr>
      </p:pic>
      <p:sp>
        <p:nvSpPr>
          <p:cNvPr id="6" name="文本框 5"/>
          <p:cNvSpPr txBox="1"/>
          <p:nvPr>
            <p:custDataLst>
              <p:tags r:id="rId9"/>
            </p:custDataLst>
          </p:nvPr>
        </p:nvSpPr>
        <p:spPr>
          <a:xfrm>
            <a:off x="8451215" y="5829935"/>
            <a:ext cx="2540000" cy="368300"/>
          </a:xfrm>
          <a:prstGeom prst="rect">
            <a:avLst/>
          </a:prstGeom>
          <a:noFill/>
        </p:spPr>
        <p:txBody>
          <a:bodyPr wrap="square" rtlCol="0" anchor="t">
            <a:spAutoFit/>
          </a:bodyPr>
          <a:lstStyle/>
          <a:p>
            <a:r>
              <a:rPr lang="zh-CN" altLang="en-US">
                <a:latin typeface="黑体" panose="02010609060101010101" pitchFamily="49" charset="-122"/>
                <a:ea typeface="黑体" panose="02010609060101010101" pitchFamily="49" charset="-122"/>
              </a:rPr>
              <a:t>简谐运动的振幅</a:t>
            </a:r>
            <a:endParaRPr lang="zh-CN" altLang="en-US">
              <a:latin typeface="黑体" panose="02010609060101010101" pitchFamily="49" charset="-122"/>
              <a:ea typeface="黑体" panose="02010609060101010101" pitchFamily="49" charset="-122"/>
            </a:endParaRPr>
          </a:p>
        </p:txBody>
      </p:sp>
      <p:sp>
        <p:nvSpPr>
          <p:cNvPr id="10" name="文本框 9"/>
          <p:cNvSpPr txBox="1"/>
          <p:nvPr>
            <p:custDataLst>
              <p:tags r:id="rId10"/>
            </p:custDataLst>
          </p:nvPr>
        </p:nvSpPr>
        <p:spPr>
          <a:xfrm>
            <a:off x="747395" y="4766310"/>
            <a:ext cx="3688080" cy="645160"/>
          </a:xfrm>
          <a:prstGeom prst="rect">
            <a:avLst/>
          </a:prstGeom>
        </p:spPr>
        <p:style>
          <a:lnRef idx="1">
            <a:schemeClr val="accent1"/>
          </a:lnRef>
          <a:fillRef idx="2">
            <a:schemeClr val="accent1"/>
          </a:fillRef>
          <a:effectRef idx="1">
            <a:schemeClr val="accent1"/>
          </a:effectRef>
          <a:fontRef idx="minor">
            <a:schemeClr val="dk1"/>
          </a:fontRef>
        </p:style>
        <p:txBody>
          <a:bodyPr wrap="none" rtlCol="0" anchor="t">
            <a:spAutoFit/>
          </a:bodyPr>
          <a:lstStyle/>
          <a:p>
            <a:pPr fontAlgn="auto">
              <a:lnSpc>
                <a:spcPct val="150000"/>
              </a:lnSpc>
            </a:pPr>
            <a:r>
              <a:rPr lang="zh-CN" altLang="en-US" sz="2400">
                <a:ln>
                  <a:noFill/>
                </a:ln>
                <a:solidFill>
                  <a:schemeClr val="tx1"/>
                </a:solidFill>
                <a:effectLst/>
                <a:latin typeface="宋体" panose="02010600030101010101" pitchFamily="2" charset="-122"/>
                <a:ea typeface="宋体" panose="02010600030101010101" pitchFamily="2" charset="-122"/>
                <a:cs typeface="宋体" panose="02010600030101010101" pitchFamily="2" charset="-122"/>
                <a:sym typeface="+mn-ea"/>
              </a:rPr>
              <a:t>单位：国际单位秒（</a:t>
            </a:r>
            <a:r>
              <a:rPr lang="en-US" altLang="zh-CN" sz="2400">
                <a:ln>
                  <a:noFill/>
                </a:ln>
                <a:solidFill>
                  <a:schemeClr val="tx1"/>
                </a:solidFill>
                <a:effectLst/>
                <a:latin typeface="宋体" panose="02010600030101010101" pitchFamily="2" charset="-122"/>
                <a:ea typeface="宋体" panose="02010600030101010101" pitchFamily="2" charset="-122"/>
                <a:cs typeface="宋体" panose="02010600030101010101" pitchFamily="2" charset="-122"/>
                <a:sym typeface="+mn-ea"/>
              </a:rPr>
              <a:t>s</a:t>
            </a:r>
            <a:r>
              <a:rPr lang="zh-CN" altLang="en-US" sz="2400">
                <a:ln>
                  <a:noFill/>
                </a:ln>
                <a:solidFill>
                  <a:schemeClr val="tx1"/>
                </a:solidFill>
                <a:effectLst/>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2400">
              <a:ln>
                <a:noFill/>
              </a:ln>
              <a:solidFill>
                <a:schemeClr val="tx1"/>
              </a:solidFill>
              <a:effectLst/>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1" name="文本框 10"/>
          <p:cNvSpPr txBox="1"/>
          <p:nvPr>
            <p:custDataLst>
              <p:tags r:id="rId11"/>
            </p:custDataLst>
          </p:nvPr>
        </p:nvSpPr>
        <p:spPr>
          <a:xfrm>
            <a:off x="747395" y="5645150"/>
            <a:ext cx="5288280" cy="553085"/>
          </a:xfrm>
          <a:prstGeom prst="rect">
            <a:avLst/>
          </a:prstGeom>
          <a:noFill/>
        </p:spPr>
        <p:txBody>
          <a:bodyPr wrap="none" rtlCol="0" anchor="t">
            <a:spAutoFit/>
          </a:bodyPr>
          <a:lstStyle/>
          <a:p>
            <a:pPr marL="0" marR="0" lvl="0" indent="0" algn="l" fontAlgn="base">
              <a:lnSpc>
                <a:spcPct val="150000"/>
              </a:lnSpc>
            </a:pPr>
            <a:r>
              <a:rPr lang="en-US" sz="2000" b="1">
                <a:solidFill>
                  <a:srgbClr val="C00000">
                    <a:alpha val="100000"/>
                  </a:srgbClr>
                </a:solidFill>
                <a:latin typeface="宋体" panose="02010600030101010101" pitchFamily="2" charset="-122"/>
                <a:ea typeface="宋体" panose="02010600030101010101" pitchFamily="2" charset="-122"/>
                <a:sym typeface="+mn-ea"/>
              </a:rPr>
              <a:t>经过一个周期，振动物体的振动状态完全恢复</a:t>
            </a:r>
            <a:endParaRPr lang="en-US" altLang="en-US" sz="2000" b="1">
              <a:solidFill>
                <a:srgbClr val="C00000">
                  <a:alpha val="100000"/>
                </a:srgbClr>
              </a:solidFill>
              <a:latin typeface="宋体" panose="02010600030101010101" pitchFamily="2" charset="-122"/>
              <a:ea typeface="宋体" panose="02010600030101010101" pitchFamily="2" charset="-122"/>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wipe(down)">
                                      <p:cBhvr>
                                        <p:cTn id="26" dur="500"/>
                                        <p:tgtEl>
                                          <p:spTgt spid="10"/>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wipe(down)">
                                      <p:cBhvr>
                                        <p:cTn id="31" dur="500"/>
                                        <p:tgtEl>
                                          <p:spTgt spid="11"/>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nodeType="clickEffect">
                                  <p:stCondLst>
                                    <p:cond delay="0"/>
                                  </p:stCondLst>
                                  <p:childTnLst>
                                    <p:set>
                                      <p:cBhvr>
                                        <p:cTn id="35" dur="1" fill="hold">
                                          <p:stCondLst>
                                            <p:cond delay="0"/>
                                          </p:stCondLst>
                                        </p:cTn>
                                        <p:tgtEl>
                                          <p:spTgt spid="5"/>
                                        </p:tgtEl>
                                        <p:attrNameLst>
                                          <p:attrName>style.visibility</p:attrName>
                                        </p:attrNameLst>
                                      </p:cBhvr>
                                      <p:to>
                                        <p:strVal val="visible"/>
                                      </p:to>
                                    </p:set>
                                    <p:animEffect transition="in" filter="blinds(horizontal)">
                                      <p:cBhvr>
                                        <p:cTn id="36" dur="500"/>
                                        <p:tgtEl>
                                          <p:spTgt spid="5"/>
                                        </p:tgtEl>
                                      </p:cBhvr>
                                    </p:animEffect>
                                  </p:childTnLst>
                                </p:cTn>
                              </p:par>
                            </p:childTnLst>
                          </p:cTn>
                        </p:par>
                      </p:childTnLst>
                    </p:cTn>
                  </p:par>
                  <p:par>
                    <p:cTn id="37" fill="hold">
                      <p:stCondLst>
                        <p:cond delay="indefinite"/>
                      </p:stCondLst>
                      <p:childTnLst>
                        <p:par>
                          <p:cTn id="38" fill="hold">
                            <p:stCondLst>
                              <p:cond delay="0"/>
                            </p:stCondLst>
                            <p:childTnLst>
                              <p:par>
                                <p:cTn id="39" presetID="18" presetClass="entr" presetSubtype="12" fill="hold" grpId="0" nodeType="clickEffect">
                                  <p:stCondLst>
                                    <p:cond delay="0"/>
                                  </p:stCondLst>
                                  <p:childTnLst>
                                    <p:set>
                                      <p:cBhvr>
                                        <p:cTn id="40" dur="1" fill="hold">
                                          <p:stCondLst>
                                            <p:cond delay="0"/>
                                          </p:stCondLst>
                                        </p:cTn>
                                        <p:tgtEl>
                                          <p:spTgt spid="6"/>
                                        </p:tgtEl>
                                        <p:attrNameLst>
                                          <p:attrName>style.visibility</p:attrName>
                                        </p:attrNameLst>
                                      </p:cBhvr>
                                      <p:to>
                                        <p:strVal val="visible"/>
                                      </p:to>
                                    </p:set>
                                    <p:animEffect transition="in" filter="strips(downLeft)">
                                      <p:cBhvr>
                                        <p:cTn id="4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ldLvl="0" animBg="1"/>
      <p:bldP spid="7" grpId="0" bldLvl="0" animBg="1"/>
      <p:bldP spid="8" grpId="0" bldLvl="0" animBg="1"/>
      <p:bldP spid="10" grpId="0" bldLvl="0" animBg="1"/>
      <p:bldP spid="11" grpId="0"/>
      <p:bldP spid="6" grpId="0"/>
    </p:bldLst>
  </p:timing>
</p:sld>
</file>

<file path=ppt/tags/tag1.xml><?xml version="1.0" encoding="utf-8"?>
<p:tagLst xmlns:p="http://schemas.openxmlformats.org/presentationml/2006/main">
  <p:tag name="AS_UNIQUEID" val="260"/>
</p:tagLst>
</file>

<file path=ppt/tags/tag10.xml><?xml version="1.0" encoding="utf-8"?>
<p:tagLst xmlns:p="http://schemas.openxmlformats.org/presentationml/2006/main">
  <p:tag name="AS_UNIQUEID" val="270"/>
</p:tagLst>
</file>

<file path=ppt/tags/tag100.xml><?xml version="1.0" encoding="utf-8"?>
<p:tagLst xmlns:p="http://schemas.openxmlformats.org/presentationml/2006/main">
  <p:tag name="AS_UNIQUEID" val="724"/>
</p:tagLst>
</file>

<file path=ppt/tags/tag101.xml><?xml version="1.0" encoding="utf-8"?>
<p:tagLst xmlns:p="http://schemas.openxmlformats.org/presentationml/2006/main">
  <p:tag name="AS_UNIQUEID" val="725"/>
</p:tagLst>
</file>

<file path=ppt/tags/tag102.xml><?xml version="1.0" encoding="utf-8"?>
<p:tagLst xmlns:p="http://schemas.openxmlformats.org/presentationml/2006/main">
  <p:tag name="AS_UNIQUEID" val="726"/>
</p:tagLst>
</file>

<file path=ppt/tags/tag103.xml><?xml version="1.0" encoding="utf-8"?>
<p:tagLst xmlns:p="http://schemas.openxmlformats.org/presentationml/2006/main">
  <p:tag name="AS_UNIQUEID" val="727"/>
</p:tagLst>
</file>

<file path=ppt/tags/tag104.xml><?xml version="1.0" encoding="utf-8"?>
<p:tagLst xmlns:p="http://schemas.openxmlformats.org/presentationml/2006/main">
  <p:tag name="AS_UNIQUEID" val="728"/>
</p:tagLst>
</file>

<file path=ppt/tags/tag105.xml><?xml version="1.0" encoding="utf-8"?>
<p:tagLst xmlns:p="http://schemas.openxmlformats.org/presentationml/2006/main">
  <p:tag name="AS_UNIQUEID" val="729"/>
</p:tagLst>
</file>

<file path=ppt/tags/tag106.xml><?xml version="1.0" encoding="utf-8"?>
<p:tagLst xmlns:p="http://schemas.openxmlformats.org/presentationml/2006/main">
  <p:tag name="AS_UNIQUEID" val="730"/>
</p:tagLst>
</file>

<file path=ppt/tags/tag107.xml><?xml version="1.0" encoding="utf-8"?>
<p:tagLst xmlns:p="http://schemas.openxmlformats.org/presentationml/2006/main">
  <p:tag name="AS_UNIQUEID" val="731"/>
</p:tagLst>
</file>

<file path=ppt/tags/tag108.xml><?xml version="1.0" encoding="utf-8"?>
<p:tagLst xmlns:p="http://schemas.openxmlformats.org/presentationml/2006/main">
  <p:tag name="AS_UNIQUEID" val="732"/>
</p:tagLst>
</file>

<file path=ppt/tags/tag109.xml><?xml version="1.0" encoding="utf-8"?>
<p:tagLst xmlns:p="http://schemas.openxmlformats.org/presentationml/2006/main">
  <p:tag name="AS_UNIQUEID" val="734"/>
</p:tagLst>
</file>

<file path=ppt/tags/tag11.xml><?xml version="1.0" encoding="utf-8"?>
<p:tagLst xmlns:p="http://schemas.openxmlformats.org/presentationml/2006/main">
  <p:tag name="AS_UNIQUEID" val="272"/>
</p:tagLst>
</file>

<file path=ppt/tags/tag110.xml><?xml version="1.0" encoding="utf-8"?>
<p:tagLst xmlns:p="http://schemas.openxmlformats.org/presentationml/2006/main">
  <p:tag name="AS_UNIQUEID" val="735"/>
</p:tagLst>
</file>

<file path=ppt/tags/tag111.xml><?xml version="1.0" encoding="utf-8"?>
<p:tagLst xmlns:p="http://schemas.openxmlformats.org/presentationml/2006/main">
  <p:tag name="AS_UNIQUEID" val="736"/>
</p:tagLst>
</file>

<file path=ppt/tags/tag112.xml><?xml version="1.0" encoding="utf-8"?>
<p:tagLst xmlns:p="http://schemas.openxmlformats.org/presentationml/2006/main">
  <p:tag name="AS_UNIQUEID" val="737"/>
</p:tagLst>
</file>

<file path=ppt/tags/tag113.xml><?xml version="1.0" encoding="utf-8"?>
<p:tagLst xmlns:p="http://schemas.openxmlformats.org/presentationml/2006/main">
  <p:tag name="AS_UNIQUEID" val="738"/>
</p:tagLst>
</file>

<file path=ppt/tags/tag114.xml><?xml version="1.0" encoding="utf-8"?>
<p:tagLst xmlns:p="http://schemas.openxmlformats.org/presentationml/2006/main">
  <p:tag name="AS_UNIQUEID" val="739"/>
</p:tagLst>
</file>

<file path=ppt/tags/tag115.xml><?xml version="1.0" encoding="utf-8"?>
<p:tagLst xmlns:p="http://schemas.openxmlformats.org/presentationml/2006/main">
  <p:tag name="AS_UNIQUEID" val="740"/>
</p:tagLst>
</file>

<file path=ppt/tags/tag116.xml><?xml version="1.0" encoding="utf-8"?>
<p:tagLst xmlns:p="http://schemas.openxmlformats.org/presentationml/2006/main">
  <p:tag name="AS_UNIQUEID" val="741"/>
</p:tagLst>
</file>

<file path=ppt/tags/tag117.xml><?xml version="1.0" encoding="utf-8"?>
<p:tagLst xmlns:p="http://schemas.openxmlformats.org/presentationml/2006/main">
  <p:tag name="AS_UNIQUEID" val="742"/>
</p:tagLst>
</file>

<file path=ppt/tags/tag118.xml><?xml version="1.0" encoding="utf-8"?>
<p:tagLst xmlns:p="http://schemas.openxmlformats.org/presentationml/2006/main">
  <p:tag name="AS_UNIQUEID" val="743"/>
</p:tagLst>
</file>

<file path=ppt/tags/tag119.xml><?xml version="1.0" encoding="utf-8"?>
<p:tagLst xmlns:p="http://schemas.openxmlformats.org/presentationml/2006/main">
  <p:tag name="AS_UNIQUEID" val="744"/>
</p:tagLst>
</file>

<file path=ppt/tags/tag12.xml><?xml version="1.0" encoding="utf-8"?>
<p:tagLst xmlns:p="http://schemas.openxmlformats.org/presentationml/2006/main">
  <p:tag name="AS_UNIQUEID" val="273"/>
</p:tagLst>
</file>

<file path=ppt/tags/tag120.xml><?xml version="1.0" encoding="utf-8"?>
<p:tagLst xmlns:p="http://schemas.openxmlformats.org/presentationml/2006/main">
  <p:tag name="AS_UNIQUEID" val="745"/>
</p:tagLst>
</file>

<file path=ppt/tags/tag121.xml><?xml version="1.0" encoding="utf-8"?>
<p:tagLst xmlns:p="http://schemas.openxmlformats.org/presentationml/2006/main">
  <p:tag name="AS_UNIQUEID" val="746"/>
</p:tagLst>
</file>

<file path=ppt/tags/tag122.xml><?xml version="1.0" encoding="utf-8"?>
<p:tagLst xmlns:p="http://schemas.openxmlformats.org/presentationml/2006/main">
  <p:tag name="AS_UNIQUEID" val="747"/>
</p:tagLst>
</file>

<file path=ppt/tags/tag123.xml><?xml version="1.0" encoding="utf-8"?>
<p:tagLst xmlns:p="http://schemas.openxmlformats.org/presentationml/2006/main">
  <p:tag name="AS_UNIQUEID" val="748"/>
</p:tagLst>
</file>

<file path=ppt/tags/tag124.xml><?xml version="1.0" encoding="utf-8"?>
<p:tagLst xmlns:p="http://schemas.openxmlformats.org/presentationml/2006/main">
  <p:tag name="AS_UNIQUEID" val="749"/>
</p:tagLst>
</file>

<file path=ppt/tags/tag125.xml><?xml version="1.0" encoding="utf-8"?>
<p:tagLst xmlns:p="http://schemas.openxmlformats.org/presentationml/2006/main">
  <p:tag name="AS_UNIQUEID" val="754"/>
</p:tagLst>
</file>

<file path=ppt/tags/tag126.xml><?xml version="1.0" encoding="utf-8"?>
<p:tagLst xmlns:p="http://schemas.openxmlformats.org/presentationml/2006/main">
  <p:tag name="AS_UNIQUEID" val="755"/>
</p:tagLst>
</file>

<file path=ppt/tags/tag127.xml><?xml version="1.0" encoding="utf-8"?>
<p:tagLst xmlns:p="http://schemas.openxmlformats.org/presentationml/2006/main">
  <p:tag name="AS_UNIQUEID" val="756"/>
</p:tagLst>
</file>

<file path=ppt/tags/tag128.xml><?xml version="1.0" encoding="utf-8"?>
<p:tagLst xmlns:p="http://schemas.openxmlformats.org/presentationml/2006/main">
  <p:tag name="AS_UNIQUEID" val="757"/>
</p:tagLst>
</file>

<file path=ppt/tags/tag129.xml><?xml version="1.0" encoding="utf-8"?>
<p:tagLst xmlns:p="http://schemas.openxmlformats.org/presentationml/2006/main">
  <p:tag name="AS_UNIQUEID" val="758"/>
</p:tagLst>
</file>

<file path=ppt/tags/tag13.xml><?xml version="1.0" encoding="utf-8"?>
<p:tagLst xmlns:p="http://schemas.openxmlformats.org/presentationml/2006/main">
  <p:tag name="AS_UNIQUEID" val="274"/>
</p:tagLst>
</file>

<file path=ppt/tags/tag130.xml><?xml version="1.0" encoding="utf-8"?>
<p:tagLst xmlns:p="http://schemas.openxmlformats.org/presentationml/2006/main">
  <p:tag name="AS_UNIQUEID" val="759"/>
</p:tagLst>
</file>

<file path=ppt/tags/tag131.xml><?xml version="1.0" encoding="utf-8"?>
<p:tagLst xmlns:p="http://schemas.openxmlformats.org/presentationml/2006/main">
  <p:tag name="AS_UNIQUEID" val="760"/>
</p:tagLst>
</file>

<file path=ppt/tags/tag132.xml><?xml version="1.0" encoding="utf-8"?>
<p:tagLst xmlns:p="http://schemas.openxmlformats.org/presentationml/2006/main">
  <p:tag name="AS_UNIQUEID" val="761"/>
</p:tagLst>
</file>

<file path=ppt/tags/tag133.xml><?xml version="1.0" encoding="utf-8"?>
<p:tagLst xmlns:p="http://schemas.openxmlformats.org/presentationml/2006/main">
  <p:tag name="AS_UNIQUEID" val="751"/>
</p:tagLst>
</file>

<file path=ppt/tags/tag134.xml><?xml version="1.0" encoding="utf-8"?>
<p:tagLst xmlns:p="http://schemas.openxmlformats.org/presentationml/2006/main">
  <p:tag name="AS_UNIQUEID" val="752"/>
</p:tagLst>
</file>

<file path=ppt/tags/tag135.xml><?xml version="1.0" encoding="utf-8"?>
<p:tagLst xmlns:p="http://schemas.openxmlformats.org/presentationml/2006/main">
  <p:tag name="AS_UNIQUEID" val="766"/>
</p:tagLst>
</file>

<file path=ppt/tags/tag136.xml><?xml version="1.0" encoding="utf-8"?>
<p:tagLst xmlns:p="http://schemas.openxmlformats.org/presentationml/2006/main">
  <p:tag name="AS_UNIQUEID" val="767"/>
</p:tagLst>
</file>

<file path=ppt/tags/tag137.xml><?xml version="1.0" encoding="utf-8"?>
<p:tagLst xmlns:p="http://schemas.openxmlformats.org/presentationml/2006/main">
  <p:tag name="AS_UNIQUEID" val="768"/>
</p:tagLst>
</file>

<file path=ppt/tags/tag138.xml><?xml version="1.0" encoding="utf-8"?>
<p:tagLst xmlns:p="http://schemas.openxmlformats.org/presentationml/2006/main">
  <p:tag name="AS_UNIQUEID" val="769"/>
</p:tagLst>
</file>

<file path=ppt/tags/tag139.xml><?xml version="1.0" encoding="utf-8"?>
<p:tagLst xmlns:p="http://schemas.openxmlformats.org/presentationml/2006/main">
  <p:tag name="AS_UNIQUEID" val="770"/>
</p:tagLst>
</file>

<file path=ppt/tags/tag14.xml><?xml version="1.0" encoding="utf-8"?>
<p:tagLst xmlns:p="http://schemas.openxmlformats.org/presentationml/2006/main">
  <p:tag name="AS_UNIQUEID" val="275"/>
</p:tagLst>
</file>

<file path=ppt/tags/tag140.xml><?xml version="1.0" encoding="utf-8"?>
<p:tagLst xmlns:p="http://schemas.openxmlformats.org/presentationml/2006/main">
  <p:tag name="AS_UNIQUEID" val="771"/>
</p:tagLst>
</file>

<file path=ppt/tags/tag141.xml><?xml version="1.0" encoding="utf-8"?>
<p:tagLst xmlns:p="http://schemas.openxmlformats.org/presentationml/2006/main">
  <p:tag name="AS_UNIQUEID" val="772"/>
</p:tagLst>
</file>

<file path=ppt/tags/tag142.xml><?xml version="1.0" encoding="utf-8"?>
<p:tagLst xmlns:p="http://schemas.openxmlformats.org/presentationml/2006/main">
  <p:tag name="AS_UNIQUEID" val="773"/>
</p:tagLst>
</file>

<file path=ppt/tags/tag143.xml><?xml version="1.0" encoding="utf-8"?>
<p:tagLst xmlns:p="http://schemas.openxmlformats.org/presentationml/2006/main">
  <p:tag name="AS_UNIQUEID" val="763"/>
</p:tagLst>
</file>

<file path=ppt/tags/tag144.xml><?xml version="1.0" encoding="utf-8"?>
<p:tagLst xmlns:p="http://schemas.openxmlformats.org/presentationml/2006/main">
  <p:tag name="AS_UNIQUEID" val="764"/>
</p:tagLst>
</file>

<file path=ppt/tags/tag145.xml><?xml version="1.0" encoding="utf-8"?>
<p:tagLst xmlns:p="http://schemas.openxmlformats.org/presentationml/2006/main">
  <p:tag name="AS_UNIQUEID" val="778"/>
</p:tagLst>
</file>

<file path=ppt/tags/tag146.xml><?xml version="1.0" encoding="utf-8"?>
<p:tagLst xmlns:p="http://schemas.openxmlformats.org/presentationml/2006/main">
  <p:tag name="AS_UNIQUEID" val="779"/>
</p:tagLst>
</file>

<file path=ppt/tags/tag147.xml><?xml version="1.0" encoding="utf-8"?>
<p:tagLst xmlns:p="http://schemas.openxmlformats.org/presentationml/2006/main">
  <p:tag name="AS_UNIQUEID" val="780"/>
</p:tagLst>
</file>

<file path=ppt/tags/tag148.xml><?xml version="1.0" encoding="utf-8"?>
<p:tagLst xmlns:p="http://schemas.openxmlformats.org/presentationml/2006/main">
  <p:tag name="AS_UNIQUEID" val="781"/>
</p:tagLst>
</file>

<file path=ppt/tags/tag149.xml><?xml version="1.0" encoding="utf-8"?>
<p:tagLst xmlns:p="http://schemas.openxmlformats.org/presentationml/2006/main">
  <p:tag name="AS_UNIQUEID" val="782"/>
</p:tagLst>
</file>

<file path=ppt/tags/tag15.xml><?xml version="1.0" encoding="utf-8"?>
<p:tagLst xmlns:p="http://schemas.openxmlformats.org/presentationml/2006/main">
  <p:tag name="AS_UNIQUEID" val="276"/>
</p:tagLst>
</file>

<file path=ppt/tags/tag150.xml><?xml version="1.0" encoding="utf-8"?>
<p:tagLst xmlns:p="http://schemas.openxmlformats.org/presentationml/2006/main">
  <p:tag name="AS_UNIQUEID" val="783"/>
</p:tagLst>
</file>

<file path=ppt/tags/tag151.xml><?xml version="1.0" encoding="utf-8"?>
<p:tagLst xmlns:p="http://schemas.openxmlformats.org/presentationml/2006/main">
  <p:tag name="AS_UNIQUEID" val="784"/>
</p:tagLst>
</file>

<file path=ppt/tags/tag152.xml><?xml version="1.0" encoding="utf-8"?>
<p:tagLst xmlns:p="http://schemas.openxmlformats.org/presentationml/2006/main">
  <p:tag name="AS_UNIQUEID" val="785"/>
</p:tagLst>
</file>

<file path=ppt/tags/tag153.xml><?xml version="1.0" encoding="utf-8"?>
<p:tagLst xmlns:p="http://schemas.openxmlformats.org/presentationml/2006/main">
  <p:tag name="AS_UNIQUEID" val="786"/>
</p:tagLst>
</file>

<file path=ppt/tags/tag154.xml><?xml version="1.0" encoding="utf-8"?>
<p:tagLst xmlns:p="http://schemas.openxmlformats.org/presentationml/2006/main">
  <p:tag name="AS_UNIQUEID" val="775"/>
</p:tagLst>
</file>

<file path=ppt/tags/tag155.xml><?xml version="1.0" encoding="utf-8"?>
<p:tagLst xmlns:p="http://schemas.openxmlformats.org/presentationml/2006/main">
  <p:tag name="AS_UNIQUEID" val="776"/>
</p:tagLst>
</file>

<file path=ppt/tags/tag156.xml><?xml version="1.0" encoding="utf-8"?>
<p:tagLst xmlns:p="http://schemas.openxmlformats.org/presentationml/2006/main">
  <p:tag name="AS_UNIQUEID" val="791"/>
</p:tagLst>
</file>

<file path=ppt/tags/tag157.xml><?xml version="1.0" encoding="utf-8"?>
<p:tagLst xmlns:p="http://schemas.openxmlformats.org/presentationml/2006/main">
  <p:tag name="AS_UNIQUEID" val="792"/>
</p:tagLst>
</file>

<file path=ppt/tags/tag158.xml><?xml version="1.0" encoding="utf-8"?>
<p:tagLst xmlns:p="http://schemas.openxmlformats.org/presentationml/2006/main">
  <p:tag name="AS_UNIQUEID" val="793"/>
</p:tagLst>
</file>

<file path=ppt/tags/tag159.xml><?xml version="1.0" encoding="utf-8"?>
<p:tagLst xmlns:p="http://schemas.openxmlformats.org/presentationml/2006/main">
  <p:tag name="AS_UNIQUEID" val="794"/>
</p:tagLst>
</file>

<file path=ppt/tags/tag16.xml><?xml version="1.0" encoding="utf-8"?>
<p:tagLst xmlns:p="http://schemas.openxmlformats.org/presentationml/2006/main">
  <p:tag name="AS_UNIQUEID" val="278"/>
</p:tagLst>
</file>

<file path=ppt/tags/tag160.xml><?xml version="1.0" encoding="utf-8"?>
<p:tagLst xmlns:p="http://schemas.openxmlformats.org/presentationml/2006/main">
  <p:tag name="AS_UNIQUEID" val="795"/>
</p:tagLst>
</file>

<file path=ppt/tags/tag161.xml><?xml version="1.0" encoding="utf-8"?>
<p:tagLst xmlns:p="http://schemas.openxmlformats.org/presentationml/2006/main">
  <p:tag name="AS_UNIQUEID" val="796"/>
</p:tagLst>
</file>

<file path=ppt/tags/tag162.xml><?xml version="1.0" encoding="utf-8"?>
<p:tagLst xmlns:p="http://schemas.openxmlformats.org/presentationml/2006/main">
  <p:tag name="AS_UNIQUEID" val="797"/>
</p:tagLst>
</file>

<file path=ppt/tags/tag163.xml><?xml version="1.0" encoding="utf-8"?>
<p:tagLst xmlns:p="http://schemas.openxmlformats.org/presentationml/2006/main">
  <p:tag name="AS_UNIQUEID" val="788"/>
</p:tagLst>
</file>

<file path=ppt/tags/tag164.xml><?xml version="1.0" encoding="utf-8"?>
<p:tagLst xmlns:p="http://schemas.openxmlformats.org/presentationml/2006/main">
  <p:tag name="AS_UNIQUEID" val="789"/>
</p:tagLst>
</file>

<file path=ppt/tags/tag165.xml><?xml version="1.0" encoding="utf-8"?>
<p:tagLst xmlns:p="http://schemas.openxmlformats.org/presentationml/2006/main">
  <p:tag name="AS_UNIQUEID" val="802"/>
</p:tagLst>
</file>

<file path=ppt/tags/tag166.xml><?xml version="1.0" encoding="utf-8"?>
<p:tagLst xmlns:p="http://schemas.openxmlformats.org/presentationml/2006/main">
  <p:tag name="AS_UNIQUEID" val="803"/>
</p:tagLst>
</file>

<file path=ppt/tags/tag167.xml><?xml version="1.0" encoding="utf-8"?>
<p:tagLst xmlns:p="http://schemas.openxmlformats.org/presentationml/2006/main">
  <p:tag name="AS_UNIQUEID" val="804"/>
</p:tagLst>
</file>

<file path=ppt/tags/tag168.xml><?xml version="1.0" encoding="utf-8"?>
<p:tagLst xmlns:p="http://schemas.openxmlformats.org/presentationml/2006/main">
  <p:tag name="AS_UNIQUEID" val="805"/>
</p:tagLst>
</file>

<file path=ppt/tags/tag169.xml><?xml version="1.0" encoding="utf-8"?>
<p:tagLst xmlns:p="http://schemas.openxmlformats.org/presentationml/2006/main">
  <p:tag name="AS_UNIQUEID" val="806"/>
</p:tagLst>
</file>

<file path=ppt/tags/tag17.xml><?xml version="1.0" encoding="utf-8"?>
<p:tagLst xmlns:p="http://schemas.openxmlformats.org/presentationml/2006/main">
  <p:tag name="AS_UNIQUEID" val="279"/>
</p:tagLst>
</file>

<file path=ppt/tags/tag170.xml><?xml version="1.0" encoding="utf-8"?>
<p:tagLst xmlns:p="http://schemas.openxmlformats.org/presentationml/2006/main">
  <p:tag name="AS_UNIQUEID" val="807"/>
</p:tagLst>
</file>

<file path=ppt/tags/tag171.xml><?xml version="1.0" encoding="utf-8"?>
<p:tagLst xmlns:p="http://schemas.openxmlformats.org/presentationml/2006/main">
  <p:tag name="AS_UNIQUEID" val="808"/>
</p:tagLst>
</file>

<file path=ppt/tags/tag172.xml><?xml version="1.0" encoding="utf-8"?>
<p:tagLst xmlns:p="http://schemas.openxmlformats.org/presentationml/2006/main">
  <p:tag name="AS_UNIQUEID" val="809"/>
</p:tagLst>
</file>

<file path=ppt/tags/tag173.xml><?xml version="1.0" encoding="utf-8"?>
<p:tagLst xmlns:p="http://schemas.openxmlformats.org/presentationml/2006/main">
  <p:tag name="AS_UNIQUEID" val="810"/>
</p:tagLst>
</file>

<file path=ppt/tags/tag174.xml><?xml version="1.0" encoding="utf-8"?>
<p:tagLst xmlns:p="http://schemas.openxmlformats.org/presentationml/2006/main">
  <p:tag name="AS_UNIQUEID" val="811"/>
</p:tagLst>
</file>

<file path=ppt/tags/tag175.xml><?xml version="1.0" encoding="utf-8"?>
<p:tagLst xmlns:p="http://schemas.openxmlformats.org/presentationml/2006/main">
  <p:tag name="AS_UNIQUEID" val="799"/>
</p:tagLst>
</file>

<file path=ppt/tags/tag176.xml><?xml version="1.0" encoding="utf-8"?>
<p:tagLst xmlns:p="http://schemas.openxmlformats.org/presentationml/2006/main">
  <p:tag name="AS_UNIQUEID" val="800"/>
</p:tagLst>
</file>

<file path=ppt/tags/tag177.xml><?xml version="1.0" encoding="utf-8"?>
<p:tagLst xmlns:p="http://schemas.openxmlformats.org/presentationml/2006/main">
  <p:tag name="AS_UNIQUEID" val="816"/>
</p:tagLst>
</file>

<file path=ppt/tags/tag178.xml><?xml version="1.0" encoding="utf-8"?>
<p:tagLst xmlns:p="http://schemas.openxmlformats.org/presentationml/2006/main">
  <p:tag name="AS_UNIQUEID" val="817"/>
</p:tagLst>
</file>

<file path=ppt/tags/tag179.xml><?xml version="1.0" encoding="utf-8"?>
<p:tagLst xmlns:p="http://schemas.openxmlformats.org/presentationml/2006/main">
  <p:tag name="AS_UNIQUEID" val="818"/>
</p:tagLst>
</file>

<file path=ppt/tags/tag18.xml><?xml version="1.0" encoding="utf-8"?>
<p:tagLst xmlns:p="http://schemas.openxmlformats.org/presentationml/2006/main">
  <p:tag name="AS_UNIQUEID" val="280"/>
</p:tagLst>
</file>

<file path=ppt/tags/tag180.xml><?xml version="1.0" encoding="utf-8"?>
<p:tagLst xmlns:p="http://schemas.openxmlformats.org/presentationml/2006/main">
  <p:tag name="AS_UNIQUEID" val="819"/>
</p:tagLst>
</file>

<file path=ppt/tags/tag181.xml><?xml version="1.0" encoding="utf-8"?>
<p:tagLst xmlns:p="http://schemas.openxmlformats.org/presentationml/2006/main">
  <p:tag name="AS_UNIQUEID" val="820"/>
</p:tagLst>
</file>

<file path=ppt/tags/tag182.xml><?xml version="1.0" encoding="utf-8"?>
<p:tagLst xmlns:p="http://schemas.openxmlformats.org/presentationml/2006/main">
  <p:tag name="AS_UNIQUEID" val="821"/>
</p:tagLst>
</file>

<file path=ppt/tags/tag183.xml><?xml version="1.0" encoding="utf-8"?>
<p:tagLst xmlns:p="http://schemas.openxmlformats.org/presentationml/2006/main">
  <p:tag name="AS_UNIQUEID" val="822"/>
</p:tagLst>
</file>

<file path=ppt/tags/tag184.xml><?xml version="1.0" encoding="utf-8"?>
<p:tagLst xmlns:p="http://schemas.openxmlformats.org/presentationml/2006/main">
  <p:tag name="AS_UNIQUEID" val="823"/>
</p:tagLst>
</file>

<file path=ppt/tags/tag185.xml><?xml version="1.0" encoding="utf-8"?>
<p:tagLst xmlns:p="http://schemas.openxmlformats.org/presentationml/2006/main">
  <p:tag name="AS_UNIQUEID" val="151"/>
</p:tagLst>
</file>

<file path=ppt/tags/tag186.xml><?xml version="1.0" encoding="utf-8"?>
<p:tagLst xmlns:p="http://schemas.openxmlformats.org/presentationml/2006/main">
  <p:tag name="AS_UNIQUEID" val="824"/>
</p:tagLst>
</file>

<file path=ppt/tags/tag187.xml><?xml version="1.0" encoding="utf-8"?>
<p:tagLst xmlns:p="http://schemas.openxmlformats.org/presentationml/2006/main">
  <p:tag name="AS_UNIQUEID" val="813"/>
</p:tagLst>
</file>

<file path=ppt/tags/tag188.xml><?xml version="1.0" encoding="utf-8"?>
<p:tagLst xmlns:p="http://schemas.openxmlformats.org/presentationml/2006/main">
  <p:tag name="AS_UNIQUEID" val="814"/>
</p:tagLst>
</file>

<file path=ppt/tags/tag189.xml><?xml version="1.0" encoding="utf-8"?>
<p:tagLst xmlns:p="http://schemas.openxmlformats.org/presentationml/2006/main">
  <p:tag name="AS_UNIQUEID" val="829"/>
</p:tagLst>
</file>

<file path=ppt/tags/tag19.xml><?xml version="1.0" encoding="utf-8"?>
<p:tagLst xmlns:p="http://schemas.openxmlformats.org/presentationml/2006/main">
  <p:tag name="AS_UNIQUEID" val="281"/>
</p:tagLst>
</file>

<file path=ppt/tags/tag190.xml><?xml version="1.0" encoding="utf-8"?>
<p:tagLst xmlns:p="http://schemas.openxmlformats.org/presentationml/2006/main">
  <p:tag name="AS_UNIQUEID" val="830"/>
</p:tagLst>
</file>

<file path=ppt/tags/tag191.xml><?xml version="1.0" encoding="utf-8"?>
<p:tagLst xmlns:p="http://schemas.openxmlformats.org/presentationml/2006/main">
  <p:tag name="AS_UNIQUEID" val="831"/>
</p:tagLst>
</file>

<file path=ppt/tags/tag192.xml><?xml version="1.0" encoding="utf-8"?>
<p:tagLst xmlns:p="http://schemas.openxmlformats.org/presentationml/2006/main">
  <p:tag name="AS_UNIQUEID" val="832"/>
</p:tagLst>
</file>

<file path=ppt/tags/tag193.xml><?xml version="1.0" encoding="utf-8"?>
<p:tagLst xmlns:p="http://schemas.openxmlformats.org/presentationml/2006/main">
  <p:tag name="AS_UNIQUEID" val="833"/>
</p:tagLst>
</file>

<file path=ppt/tags/tag194.xml><?xml version="1.0" encoding="utf-8"?>
<p:tagLst xmlns:p="http://schemas.openxmlformats.org/presentationml/2006/main">
  <p:tag name="AS_UNIQUEID" val="834"/>
</p:tagLst>
</file>

<file path=ppt/tags/tag195.xml><?xml version="1.0" encoding="utf-8"?>
<p:tagLst xmlns:p="http://schemas.openxmlformats.org/presentationml/2006/main">
  <p:tag name="AS_UNIQUEID" val="835"/>
</p:tagLst>
</file>

<file path=ppt/tags/tag196.xml><?xml version="1.0" encoding="utf-8"?>
<p:tagLst xmlns:p="http://schemas.openxmlformats.org/presentationml/2006/main">
  <p:tag name="AS_UNIQUEID" val="836"/>
</p:tagLst>
</file>

<file path=ppt/tags/tag197.xml><?xml version="1.0" encoding="utf-8"?>
<p:tagLst xmlns:p="http://schemas.openxmlformats.org/presentationml/2006/main">
  <p:tag name="AS_UNIQUEID" val="837"/>
</p:tagLst>
</file>

<file path=ppt/tags/tag198.xml><?xml version="1.0" encoding="utf-8"?>
<p:tagLst xmlns:p="http://schemas.openxmlformats.org/presentationml/2006/main">
  <p:tag name="AS_UNIQUEID" val="838"/>
</p:tagLst>
</file>

<file path=ppt/tags/tag199.xml><?xml version="1.0" encoding="utf-8"?>
<p:tagLst xmlns:p="http://schemas.openxmlformats.org/presentationml/2006/main">
  <p:tag name="AS_UNIQUEID" val="839"/>
</p:tagLst>
</file>

<file path=ppt/tags/tag2.xml><?xml version="1.0" encoding="utf-8"?>
<p:tagLst xmlns:p="http://schemas.openxmlformats.org/presentationml/2006/main">
  <p:tag name="AS_UNIQUEID" val="261"/>
</p:tagLst>
</file>

<file path=ppt/tags/tag20.xml><?xml version="1.0" encoding="utf-8"?>
<p:tagLst xmlns:p="http://schemas.openxmlformats.org/presentationml/2006/main">
  <p:tag name="AS_UNIQUEID" val="282"/>
</p:tagLst>
</file>

<file path=ppt/tags/tag200.xml><?xml version="1.0" encoding="utf-8"?>
<p:tagLst xmlns:p="http://schemas.openxmlformats.org/presentationml/2006/main">
  <p:tag name="AS_UNIQUEID" val="840"/>
</p:tagLst>
</file>

<file path=ppt/tags/tag201.xml><?xml version="1.0" encoding="utf-8"?>
<p:tagLst xmlns:p="http://schemas.openxmlformats.org/presentationml/2006/main">
  <p:tag name="AS_UNIQUEID" val="841"/>
</p:tagLst>
</file>

<file path=ppt/tags/tag202.xml><?xml version="1.0" encoding="utf-8"?>
<p:tagLst xmlns:p="http://schemas.openxmlformats.org/presentationml/2006/main">
  <p:tag name="AS_UNIQUEID" val="842"/>
</p:tagLst>
</file>

<file path=ppt/tags/tag203.xml><?xml version="1.0" encoding="utf-8"?>
<p:tagLst xmlns:p="http://schemas.openxmlformats.org/presentationml/2006/main">
  <p:tag name="AS_UNIQUEID" val="843"/>
</p:tagLst>
</file>

<file path=ppt/tags/tag204.xml><?xml version="1.0" encoding="utf-8"?>
<p:tagLst xmlns:p="http://schemas.openxmlformats.org/presentationml/2006/main">
  <p:tag name="AS_UNIQUEID" val="844"/>
</p:tagLst>
</file>

<file path=ppt/tags/tag205.xml><?xml version="1.0" encoding="utf-8"?>
<p:tagLst xmlns:p="http://schemas.openxmlformats.org/presentationml/2006/main">
  <p:tag name="AS_UNIQUEID" val="845"/>
</p:tagLst>
</file>

<file path=ppt/tags/tag206.xml><?xml version="1.0" encoding="utf-8"?>
<p:tagLst xmlns:p="http://schemas.openxmlformats.org/presentationml/2006/main">
  <p:tag name="AS_UNIQUEID" val="846"/>
</p:tagLst>
</file>

<file path=ppt/tags/tag207.xml><?xml version="1.0" encoding="utf-8"?>
<p:tagLst xmlns:p="http://schemas.openxmlformats.org/presentationml/2006/main">
  <p:tag name="AS_UNIQUEID" val="847"/>
</p:tagLst>
</file>

<file path=ppt/tags/tag208.xml><?xml version="1.0" encoding="utf-8"?>
<p:tagLst xmlns:p="http://schemas.openxmlformats.org/presentationml/2006/main">
  <p:tag name="AS_UNIQUEID" val="848"/>
</p:tagLst>
</file>

<file path=ppt/tags/tag209.xml><?xml version="1.0" encoding="utf-8"?>
<p:tagLst xmlns:p="http://schemas.openxmlformats.org/presentationml/2006/main">
  <p:tag name="AS_UNIQUEID" val="849"/>
</p:tagLst>
</file>

<file path=ppt/tags/tag21.xml><?xml version="1.0" encoding="utf-8"?>
<p:tagLst xmlns:p="http://schemas.openxmlformats.org/presentationml/2006/main">
  <p:tag name="AS_UNIQUEID" val="283"/>
</p:tagLst>
</file>

<file path=ppt/tags/tag210.xml><?xml version="1.0" encoding="utf-8"?>
<p:tagLst xmlns:p="http://schemas.openxmlformats.org/presentationml/2006/main">
  <p:tag name="AS_UNIQUEID" val="850"/>
</p:tagLst>
</file>

<file path=ppt/tags/tag211.xml><?xml version="1.0" encoding="utf-8"?>
<p:tagLst xmlns:p="http://schemas.openxmlformats.org/presentationml/2006/main">
  <p:tag name="AS_UNIQUEID" val="851"/>
</p:tagLst>
</file>

<file path=ppt/tags/tag212.xml><?xml version="1.0" encoding="utf-8"?>
<p:tagLst xmlns:p="http://schemas.openxmlformats.org/presentationml/2006/main">
  <p:tag name="AS_UNIQUEID" val="852"/>
</p:tagLst>
</file>

<file path=ppt/tags/tag213.xml><?xml version="1.0" encoding="utf-8"?>
<p:tagLst xmlns:p="http://schemas.openxmlformats.org/presentationml/2006/main">
  <p:tag name="AS_UNIQUEID" val="853"/>
</p:tagLst>
</file>

<file path=ppt/tags/tag214.xml><?xml version="1.0" encoding="utf-8"?>
<p:tagLst xmlns:p="http://schemas.openxmlformats.org/presentationml/2006/main">
  <p:tag name="AS_UNIQUEID" val="854"/>
</p:tagLst>
</file>

<file path=ppt/tags/tag215.xml><?xml version="1.0" encoding="utf-8"?>
<p:tagLst xmlns:p="http://schemas.openxmlformats.org/presentationml/2006/main">
  <p:tag name="AS_UNIQUEID" val="855"/>
</p:tagLst>
</file>

<file path=ppt/tags/tag216.xml><?xml version="1.0" encoding="utf-8"?>
<p:tagLst xmlns:p="http://schemas.openxmlformats.org/presentationml/2006/main">
  <p:tag name="AS_UNIQUEID" val="856"/>
</p:tagLst>
</file>

<file path=ppt/tags/tag217.xml><?xml version="1.0" encoding="utf-8"?>
<p:tagLst xmlns:p="http://schemas.openxmlformats.org/presentationml/2006/main">
  <p:tag name="AS_UNIQUEID" val="857"/>
</p:tagLst>
</file>

<file path=ppt/tags/tag218.xml><?xml version="1.0" encoding="utf-8"?>
<p:tagLst xmlns:p="http://schemas.openxmlformats.org/presentationml/2006/main">
  <p:tag name="AS_UNIQUEID" val="858"/>
</p:tagLst>
</file>

<file path=ppt/tags/tag219.xml><?xml version="1.0" encoding="utf-8"?>
<p:tagLst xmlns:p="http://schemas.openxmlformats.org/presentationml/2006/main">
  <p:tag name="AS_UNIQUEID" val="859"/>
</p:tagLst>
</file>

<file path=ppt/tags/tag22.xml><?xml version="1.0" encoding="utf-8"?>
<p:tagLst xmlns:p="http://schemas.openxmlformats.org/presentationml/2006/main">
  <p:tag name="AS_UNIQUEID" val="285"/>
</p:tagLst>
</file>

<file path=ppt/tags/tag220.xml><?xml version="1.0" encoding="utf-8"?>
<p:tagLst xmlns:p="http://schemas.openxmlformats.org/presentationml/2006/main">
  <p:tag name="AS_UNIQUEID" val="860"/>
</p:tagLst>
</file>

<file path=ppt/tags/tag221.xml><?xml version="1.0" encoding="utf-8"?>
<p:tagLst xmlns:p="http://schemas.openxmlformats.org/presentationml/2006/main">
  <p:tag name="AS_UNIQUEID" val="861"/>
</p:tagLst>
</file>

<file path=ppt/tags/tag222.xml><?xml version="1.0" encoding="utf-8"?>
<p:tagLst xmlns:p="http://schemas.openxmlformats.org/presentationml/2006/main">
  <p:tag name="AS_UNIQUEID" val="862"/>
</p:tagLst>
</file>

<file path=ppt/tags/tag223.xml><?xml version="1.0" encoding="utf-8"?>
<p:tagLst xmlns:p="http://schemas.openxmlformats.org/presentationml/2006/main">
  <p:tag name="AS_UNIQUEID" val="863"/>
</p:tagLst>
</file>

<file path=ppt/tags/tag224.xml><?xml version="1.0" encoding="utf-8"?>
<p:tagLst xmlns:p="http://schemas.openxmlformats.org/presentationml/2006/main">
  <p:tag name="AS_UNIQUEID" val="864"/>
</p:tagLst>
</file>

<file path=ppt/tags/tag225.xml><?xml version="1.0" encoding="utf-8"?>
<p:tagLst xmlns:p="http://schemas.openxmlformats.org/presentationml/2006/main">
  <p:tag name="AS_UNIQUEID" val="865"/>
</p:tagLst>
</file>

<file path=ppt/tags/tag226.xml><?xml version="1.0" encoding="utf-8"?>
<p:tagLst xmlns:p="http://schemas.openxmlformats.org/presentationml/2006/main">
  <p:tag name="AS_UNIQUEID" val="866"/>
</p:tagLst>
</file>

<file path=ppt/tags/tag227.xml><?xml version="1.0" encoding="utf-8"?>
<p:tagLst xmlns:p="http://schemas.openxmlformats.org/presentationml/2006/main">
  <p:tag name="AS_UNIQUEID" val="826"/>
</p:tagLst>
</file>

<file path=ppt/tags/tag228.xml><?xml version="1.0" encoding="utf-8"?>
<p:tagLst xmlns:p="http://schemas.openxmlformats.org/presentationml/2006/main">
  <p:tag name="AS_UNIQUEID" val="827"/>
</p:tagLst>
</file>

<file path=ppt/tags/tag229.xml><?xml version="1.0" encoding="utf-8"?>
<p:tagLst xmlns:p="http://schemas.openxmlformats.org/presentationml/2006/main">
  <p:tag name="AS_UNIQUEID" val="871"/>
</p:tagLst>
</file>

<file path=ppt/tags/tag23.xml><?xml version="1.0" encoding="utf-8"?>
<p:tagLst xmlns:p="http://schemas.openxmlformats.org/presentationml/2006/main">
  <p:tag name="AS_UNIQUEID" val="286"/>
</p:tagLst>
</file>

<file path=ppt/tags/tag230.xml><?xml version="1.0" encoding="utf-8"?>
<p:tagLst xmlns:p="http://schemas.openxmlformats.org/presentationml/2006/main">
  <p:tag name="AS_UNIQUEID" val="872"/>
</p:tagLst>
</file>

<file path=ppt/tags/tag231.xml><?xml version="1.0" encoding="utf-8"?>
<p:tagLst xmlns:p="http://schemas.openxmlformats.org/presentationml/2006/main">
  <p:tag name="AS_UNIQUEID" val="873"/>
</p:tagLst>
</file>

<file path=ppt/tags/tag232.xml><?xml version="1.0" encoding="utf-8"?>
<p:tagLst xmlns:p="http://schemas.openxmlformats.org/presentationml/2006/main">
  <p:tag name="AS_UNIQUEID" val="874"/>
</p:tagLst>
</file>

<file path=ppt/tags/tag233.xml><?xml version="1.0" encoding="utf-8"?>
<p:tagLst xmlns:p="http://schemas.openxmlformats.org/presentationml/2006/main">
  <p:tag name="AS_UNIQUEID" val="875"/>
</p:tagLst>
</file>

<file path=ppt/tags/tag234.xml><?xml version="1.0" encoding="utf-8"?>
<p:tagLst xmlns:p="http://schemas.openxmlformats.org/presentationml/2006/main">
  <p:tag name="AS_UNIQUEID" val="876"/>
</p:tagLst>
</file>

<file path=ppt/tags/tag235.xml><?xml version="1.0" encoding="utf-8"?>
<p:tagLst xmlns:p="http://schemas.openxmlformats.org/presentationml/2006/main">
  <p:tag name="AS_UNIQUEID" val="877"/>
</p:tagLst>
</file>

<file path=ppt/tags/tag236.xml><?xml version="1.0" encoding="utf-8"?>
<p:tagLst xmlns:p="http://schemas.openxmlformats.org/presentationml/2006/main">
  <p:tag name="AS_UNIQUEID" val="868"/>
</p:tagLst>
</file>

<file path=ppt/tags/tag237.xml><?xml version="1.0" encoding="utf-8"?>
<p:tagLst xmlns:p="http://schemas.openxmlformats.org/presentationml/2006/main">
  <p:tag name="AS_UNIQUEID" val="869"/>
</p:tagLst>
</file>

<file path=ppt/tags/tag238.xml><?xml version="1.0" encoding="utf-8"?>
<p:tagLst xmlns:p="http://schemas.openxmlformats.org/presentationml/2006/main">
  <p:tag name="AS_UNIQUEID" val="882"/>
</p:tagLst>
</file>

<file path=ppt/tags/tag239.xml><?xml version="1.0" encoding="utf-8"?>
<p:tagLst xmlns:p="http://schemas.openxmlformats.org/presentationml/2006/main">
  <p:tag name="AS_UNIQUEID" val="883"/>
</p:tagLst>
</file>

<file path=ppt/tags/tag24.xml><?xml version="1.0" encoding="utf-8"?>
<p:tagLst xmlns:p="http://schemas.openxmlformats.org/presentationml/2006/main">
  <p:tag name="AS_UNIQUEID" val="287"/>
</p:tagLst>
</file>

<file path=ppt/tags/tag240.xml><?xml version="1.0" encoding="utf-8"?>
<p:tagLst xmlns:p="http://schemas.openxmlformats.org/presentationml/2006/main">
  <p:tag name="AS_UNIQUEID" val="884"/>
</p:tagLst>
</file>

<file path=ppt/tags/tag241.xml><?xml version="1.0" encoding="utf-8"?>
<p:tagLst xmlns:p="http://schemas.openxmlformats.org/presentationml/2006/main">
  <p:tag name="AS_UNIQUEID" val="885"/>
</p:tagLst>
</file>

<file path=ppt/tags/tag242.xml><?xml version="1.0" encoding="utf-8"?>
<p:tagLst xmlns:p="http://schemas.openxmlformats.org/presentationml/2006/main">
  <p:tag name="AS_UNIQUEID" val="879"/>
</p:tagLst>
</file>

<file path=ppt/tags/tag243.xml><?xml version="1.0" encoding="utf-8"?>
<p:tagLst xmlns:p="http://schemas.openxmlformats.org/presentationml/2006/main">
  <p:tag name="AS_UNIQUEID" val="880"/>
</p:tagLst>
</file>

<file path=ppt/tags/tag244.xml><?xml version="1.0" encoding="utf-8"?>
<p:tagLst xmlns:p="http://schemas.openxmlformats.org/presentationml/2006/main">
  <p:tag name="AS_UNIQUEID" val="890"/>
</p:tagLst>
</file>

<file path=ppt/tags/tag245.xml><?xml version="1.0" encoding="utf-8"?>
<p:tagLst xmlns:p="http://schemas.openxmlformats.org/presentationml/2006/main">
  <p:tag name="AS_UNIQUEID" val="891"/>
</p:tagLst>
</file>

<file path=ppt/tags/tag246.xml><?xml version="1.0" encoding="utf-8"?>
<p:tagLst xmlns:p="http://schemas.openxmlformats.org/presentationml/2006/main">
  <p:tag name="AS_UNIQUEID" val="892"/>
</p:tagLst>
</file>

<file path=ppt/tags/tag247.xml><?xml version="1.0" encoding="utf-8"?>
<p:tagLst xmlns:p="http://schemas.openxmlformats.org/presentationml/2006/main">
  <p:tag name="AS_UNIQUEID" val="893"/>
</p:tagLst>
</file>

<file path=ppt/tags/tag248.xml><?xml version="1.0" encoding="utf-8"?>
<p:tagLst xmlns:p="http://schemas.openxmlformats.org/presentationml/2006/main">
  <p:tag name="AS_UNIQUEID" val="894"/>
</p:tagLst>
</file>

<file path=ppt/tags/tag249.xml><?xml version="1.0" encoding="utf-8"?>
<p:tagLst xmlns:p="http://schemas.openxmlformats.org/presentationml/2006/main">
  <p:tag name="AS_UNIQUEID" val="895"/>
</p:tagLst>
</file>

<file path=ppt/tags/tag25.xml><?xml version="1.0" encoding="utf-8"?>
<p:tagLst xmlns:p="http://schemas.openxmlformats.org/presentationml/2006/main">
  <p:tag name="AS_UNIQUEID" val="288"/>
</p:tagLst>
</file>

<file path=ppt/tags/tag250.xml><?xml version="1.0" encoding="utf-8"?>
<p:tagLst xmlns:p="http://schemas.openxmlformats.org/presentationml/2006/main">
  <p:tag name="AS_UNIQUEID" val="887"/>
</p:tagLst>
</file>

<file path=ppt/tags/tag251.xml><?xml version="1.0" encoding="utf-8"?>
<p:tagLst xmlns:p="http://schemas.openxmlformats.org/presentationml/2006/main">
  <p:tag name="AS_UNIQUEID" val="888"/>
</p:tagLst>
</file>

<file path=ppt/tags/tag252.xml><?xml version="1.0" encoding="utf-8"?>
<p:tagLst xmlns:p="http://schemas.openxmlformats.org/presentationml/2006/main">
  <p:tag name="AS_UNIQUEID" val="900"/>
</p:tagLst>
</file>

<file path=ppt/tags/tag253.xml><?xml version="1.0" encoding="utf-8"?>
<p:tagLst xmlns:p="http://schemas.openxmlformats.org/presentationml/2006/main">
  <p:tag name="AS_UNIQUEID" val="901"/>
</p:tagLst>
</file>

<file path=ppt/tags/tag254.xml><?xml version="1.0" encoding="utf-8"?>
<p:tagLst xmlns:p="http://schemas.openxmlformats.org/presentationml/2006/main">
  <p:tag name="AS_UNIQUEID" val="902"/>
</p:tagLst>
</file>

<file path=ppt/tags/tag255.xml><?xml version="1.0" encoding="utf-8"?>
<p:tagLst xmlns:p="http://schemas.openxmlformats.org/presentationml/2006/main">
  <p:tag name="AS_UNIQUEID" val="252"/>
</p:tagLst>
</file>

<file path=ppt/tags/tag256.xml><?xml version="1.0" encoding="utf-8"?>
<p:tagLst xmlns:p="http://schemas.openxmlformats.org/presentationml/2006/main">
  <p:tag name="AS_UNIQUEID" val="253"/>
</p:tagLst>
</file>

<file path=ppt/tags/tag257.xml><?xml version="1.0" encoding="utf-8"?>
<p:tagLst xmlns:p="http://schemas.openxmlformats.org/presentationml/2006/main">
  <p:tag name="AS_UNIQUEID" val="254"/>
</p:tagLst>
</file>

<file path=ppt/tags/tag258.xml><?xml version="1.0" encoding="utf-8"?>
<p:tagLst xmlns:p="http://schemas.openxmlformats.org/presentationml/2006/main">
  <p:tag name="AS_UNIQUEID" val="255"/>
</p:tagLst>
</file>

<file path=ppt/tags/tag259.xml><?xml version="1.0" encoding="utf-8"?>
<p:tagLst xmlns:p="http://schemas.openxmlformats.org/presentationml/2006/main">
  <p:tag name="AS_UNIQUEID" val="256"/>
</p:tagLst>
</file>

<file path=ppt/tags/tag26.xml><?xml version="1.0" encoding="utf-8"?>
<p:tagLst xmlns:p="http://schemas.openxmlformats.org/presentationml/2006/main">
  <p:tag name="AS_UNIQUEID" val="289"/>
</p:tagLst>
</file>

<file path=ppt/tags/tag260.xml><?xml version="1.0" encoding="utf-8"?>
<p:tagLst xmlns:p="http://schemas.openxmlformats.org/presentationml/2006/main">
  <p:tag name="AS_UNIQUEID" val="257"/>
</p:tagLst>
</file>

<file path=ppt/tags/tag261.xml><?xml version="1.0" encoding="utf-8"?>
<p:tagLst xmlns:p="http://schemas.openxmlformats.org/presentationml/2006/main">
  <p:tag name="AS_UNIQUEID" val="258"/>
</p:tagLst>
</file>

<file path=ppt/tags/tag262.xml><?xml version="1.0" encoding="utf-8"?>
<p:tagLst xmlns:p="http://schemas.openxmlformats.org/presentationml/2006/main">
  <p:tag name="AS_UNIQUEID" val="259"/>
</p:tagLst>
</file>

<file path=ppt/tags/tag263.xml><?xml version="1.0" encoding="utf-8"?>
<p:tagLst xmlns:p="http://schemas.openxmlformats.org/presentationml/2006/main">
  <p:tag name="AS_UNIQUEID" val="260"/>
</p:tagLst>
</file>

<file path=ppt/tags/tag264.xml><?xml version="1.0" encoding="utf-8"?>
<p:tagLst xmlns:p="http://schemas.openxmlformats.org/presentationml/2006/main">
  <p:tag name="AS_UNIQUEID" val="262"/>
</p:tagLst>
</file>

<file path=ppt/tags/tag265.xml><?xml version="1.0" encoding="utf-8"?>
<p:tagLst xmlns:p="http://schemas.openxmlformats.org/presentationml/2006/main">
  <p:tag name="AS_UNIQUEID" val="263"/>
</p:tagLst>
</file>

<file path=ppt/tags/tag266.xml><?xml version="1.0" encoding="utf-8"?>
<p:tagLst xmlns:p="http://schemas.openxmlformats.org/presentationml/2006/main">
  <p:tag name="AS_UNIQUEID" val="264"/>
</p:tagLst>
</file>

<file path=ppt/tags/tag267.xml><?xml version="1.0" encoding="utf-8"?>
<p:tagLst xmlns:p="http://schemas.openxmlformats.org/presentationml/2006/main">
  <p:tag name="AS_UNIQUEID" val="265"/>
</p:tagLst>
</file>

<file path=ppt/tags/tag268.xml><?xml version="1.0" encoding="utf-8"?>
<p:tagLst xmlns:p="http://schemas.openxmlformats.org/presentationml/2006/main">
  <p:tag name="AS_UNIQUEID" val="903"/>
</p:tagLst>
</file>

<file path=ppt/tags/tag269.xml><?xml version="1.0" encoding="utf-8"?>
<p:tagLst xmlns:p="http://schemas.openxmlformats.org/presentationml/2006/main">
  <p:tag name="AS_UNIQUEID" val="904"/>
</p:tagLst>
</file>

<file path=ppt/tags/tag27.xml><?xml version="1.0" encoding="utf-8"?>
<p:tagLst xmlns:p="http://schemas.openxmlformats.org/presentationml/2006/main">
  <p:tag name="AS_UNIQUEID" val="290"/>
</p:tagLst>
</file>

<file path=ppt/tags/tag270.xml><?xml version="1.0" encoding="utf-8"?>
<p:tagLst xmlns:p="http://schemas.openxmlformats.org/presentationml/2006/main">
  <p:tag name="AS_UNIQUEID" val="897"/>
</p:tagLst>
</file>

<file path=ppt/tags/tag271.xml><?xml version="1.0" encoding="utf-8"?>
<p:tagLst xmlns:p="http://schemas.openxmlformats.org/presentationml/2006/main">
  <p:tag name="AS_UNIQUEID" val="898"/>
</p:tagLst>
</file>

<file path=ppt/tags/tag272.xml><?xml version="1.0" encoding="utf-8"?>
<p:tagLst xmlns:p="http://schemas.openxmlformats.org/presentationml/2006/main">
  <p:tag name="AS_UNIQUEID" val="909"/>
</p:tagLst>
</file>

<file path=ppt/tags/tag273.xml><?xml version="1.0" encoding="utf-8"?>
<p:tagLst xmlns:p="http://schemas.openxmlformats.org/presentationml/2006/main">
  <p:tag name="AS_UNIQUEID" val="910"/>
</p:tagLst>
</file>

<file path=ppt/tags/tag274.xml><?xml version="1.0" encoding="utf-8"?>
<p:tagLst xmlns:p="http://schemas.openxmlformats.org/presentationml/2006/main">
  <p:tag name="AS_UNIQUEID" val="911"/>
</p:tagLst>
</file>

<file path=ppt/tags/tag275.xml><?xml version="1.0" encoding="utf-8"?>
<p:tagLst xmlns:p="http://schemas.openxmlformats.org/presentationml/2006/main">
  <p:tag name="AS_UNIQUEID" val="912"/>
</p:tagLst>
</file>

<file path=ppt/tags/tag276.xml><?xml version="1.0" encoding="utf-8"?>
<p:tagLst xmlns:p="http://schemas.openxmlformats.org/presentationml/2006/main">
  <p:tag name="AS_UNIQUEID" val="913"/>
</p:tagLst>
</file>

<file path=ppt/tags/tag277.xml><?xml version="1.0" encoding="utf-8"?>
<p:tagLst xmlns:p="http://schemas.openxmlformats.org/presentationml/2006/main">
  <p:tag name="AS_UNIQUEID" val="914"/>
</p:tagLst>
</file>

<file path=ppt/tags/tag278.xml><?xml version="1.0" encoding="utf-8"?>
<p:tagLst xmlns:p="http://schemas.openxmlformats.org/presentationml/2006/main">
  <p:tag name="AS_UNIQUEID" val="915"/>
</p:tagLst>
</file>

<file path=ppt/tags/tag279.xml><?xml version="1.0" encoding="utf-8"?>
<p:tagLst xmlns:p="http://schemas.openxmlformats.org/presentationml/2006/main">
  <p:tag name="AS_UNIQUEID" val="906"/>
</p:tagLst>
</file>

<file path=ppt/tags/tag28.xml><?xml version="1.0" encoding="utf-8"?>
<p:tagLst xmlns:p="http://schemas.openxmlformats.org/presentationml/2006/main">
  <p:tag name="AS_UNIQUEID" val="291"/>
</p:tagLst>
</file>

<file path=ppt/tags/tag280.xml><?xml version="1.0" encoding="utf-8"?>
<p:tagLst xmlns:p="http://schemas.openxmlformats.org/presentationml/2006/main">
  <p:tag name="AS_UNIQUEID" val="907"/>
</p:tagLst>
</file>

<file path=ppt/tags/tag281.xml><?xml version="1.0" encoding="utf-8"?>
<p:tagLst xmlns:p="http://schemas.openxmlformats.org/presentationml/2006/main">
  <p:tag name="AS_UNIQUEID" val="920"/>
</p:tagLst>
</file>

<file path=ppt/tags/tag282.xml><?xml version="1.0" encoding="utf-8"?>
<p:tagLst xmlns:p="http://schemas.openxmlformats.org/presentationml/2006/main">
  <p:tag name="AS_UNIQUEID" val="921"/>
</p:tagLst>
</file>

<file path=ppt/tags/tag283.xml><?xml version="1.0" encoding="utf-8"?>
<p:tagLst xmlns:p="http://schemas.openxmlformats.org/presentationml/2006/main">
  <p:tag name="AS_UNIQUEID" val="922"/>
</p:tagLst>
</file>

<file path=ppt/tags/tag284.xml><?xml version="1.0" encoding="utf-8"?>
<p:tagLst xmlns:p="http://schemas.openxmlformats.org/presentationml/2006/main">
  <p:tag name="AS_UNIQUEID" val="279"/>
</p:tagLst>
</file>

<file path=ppt/tags/tag285.xml><?xml version="1.0" encoding="utf-8"?>
<p:tagLst xmlns:p="http://schemas.openxmlformats.org/presentationml/2006/main">
  <p:tag name="AS_UNIQUEID" val="923"/>
</p:tagLst>
</file>

<file path=ppt/tags/tag286.xml><?xml version="1.0" encoding="utf-8"?>
<p:tagLst xmlns:p="http://schemas.openxmlformats.org/presentationml/2006/main">
  <p:tag name="AS_UNIQUEID" val="281"/>
</p:tagLst>
</file>

<file path=ppt/tags/tag287.xml><?xml version="1.0" encoding="utf-8"?>
<p:tagLst xmlns:p="http://schemas.openxmlformats.org/presentationml/2006/main">
  <p:tag name="AS_UNIQUEID" val="924"/>
</p:tagLst>
</file>

<file path=ppt/tags/tag288.xml><?xml version="1.0" encoding="utf-8"?>
<p:tagLst xmlns:p="http://schemas.openxmlformats.org/presentationml/2006/main">
  <p:tag name="AS_UNIQUEID" val="274"/>
</p:tagLst>
</file>

<file path=ppt/tags/tag289.xml><?xml version="1.0" encoding="utf-8"?>
<p:tagLst xmlns:p="http://schemas.openxmlformats.org/presentationml/2006/main">
  <p:tag name="AS_UNIQUEID" val="925"/>
</p:tagLst>
</file>

<file path=ppt/tags/tag29.xml><?xml version="1.0" encoding="utf-8"?>
<p:tagLst xmlns:p="http://schemas.openxmlformats.org/presentationml/2006/main">
  <p:tag name="AS_UNIQUEID" val="292"/>
</p:tagLst>
</file>

<file path=ppt/tags/tag290.xml><?xml version="1.0" encoding="utf-8"?>
<p:tagLst xmlns:p="http://schemas.openxmlformats.org/presentationml/2006/main">
  <p:tag name="AS_UNIQUEID" val="276"/>
</p:tagLst>
</file>

<file path=ppt/tags/tag291.xml><?xml version="1.0" encoding="utf-8"?>
<p:tagLst xmlns:p="http://schemas.openxmlformats.org/presentationml/2006/main">
  <p:tag name="AS_UNIQUEID" val="275"/>
</p:tagLst>
</file>

<file path=ppt/tags/tag292.xml><?xml version="1.0" encoding="utf-8"?>
<p:tagLst xmlns:p="http://schemas.openxmlformats.org/presentationml/2006/main">
  <p:tag name="AS_UNIQUEID" val="917"/>
</p:tagLst>
</file>

<file path=ppt/tags/tag293.xml><?xml version="1.0" encoding="utf-8"?>
<p:tagLst xmlns:p="http://schemas.openxmlformats.org/presentationml/2006/main">
  <p:tag name="AS_UNIQUEID" val="918"/>
</p:tagLst>
</file>

<file path=ppt/tags/tag294.xml><?xml version="1.0" encoding="utf-8"?>
<p:tagLst xmlns:p="http://schemas.openxmlformats.org/presentationml/2006/main">
  <p:tag name="AS_UNIQUEID" val="930"/>
</p:tagLst>
</file>

<file path=ppt/tags/tag295.xml><?xml version="1.0" encoding="utf-8"?>
<p:tagLst xmlns:p="http://schemas.openxmlformats.org/presentationml/2006/main">
  <p:tag name="AS_UNIQUEID" val="931"/>
</p:tagLst>
</file>

<file path=ppt/tags/tag296.xml><?xml version="1.0" encoding="utf-8"?>
<p:tagLst xmlns:p="http://schemas.openxmlformats.org/presentationml/2006/main">
  <p:tag name="AS_UNIQUEID" val="932"/>
</p:tagLst>
</file>

<file path=ppt/tags/tag297.xml><?xml version="1.0" encoding="utf-8"?>
<p:tagLst xmlns:p="http://schemas.openxmlformats.org/presentationml/2006/main">
  <p:tag name="AS_UNIQUEID" val="277"/>
</p:tagLst>
</file>

<file path=ppt/tags/tag298.xml><?xml version="1.0" encoding="utf-8"?>
<p:tagLst xmlns:p="http://schemas.openxmlformats.org/presentationml/2006/main">
  <p:tag name="AS_UNIQUEID" val="278"/>
</p:tagLst>
</file>

<file path=ppt/tags/tag299.xml><?xml version="1.0" encoding="utf-8"?>
<p:tagLst xmlns:p="http://schemas.openxmlformats.org/presentationml/2006/main">
  <p:tag name="AS_UNIQUEID" val="927"/>
</p:tagLst>
</file>

<file path=ppt/tags/tag3.xml><?xml version="1.0" encoding="utf-8"?>
<p:tagLst xmlns:p="http://schemas.openxmlformats.org/presentationml/2006/main">
  <p:tag name="AS_UNIQUEID" val="262"/>
</p:tagLst>
</file>

<file path=ppt/tags/tag30.xml><?xml version="1.0" encoding="utf-8"?>
<p:tagLst xmlns:p="http://schemas.openxmlformats.org/presentationml/2006/main">
  <p:tag name="AS_UNIQUEID" val="294"/>
</p:tagLst>
</file>

<file path=ppt/tags/tag300.xml><?xml version="1.0" encoding="utf-8"?>
<p:tagLst xmlns:p="http://schemas.openxmlformats.org/presentationml/2006/main">
  <p:tag name="AS_UNIQUEID" val="928"/>
</p:tagLst>
</file>

<file path=ppt/tags/tag301.xml><?xml version="1.0" encoding="utf-8"?>
<p:tagLst xmlns:p="http://schemas.openxmlformats.org/presentationml/2006/main">
  <p:tag name="AS_UNIQUEID" val="937"/>
</p:tagLst>
</file>

<file path=ppt/tags/tag302.xml><?xml version="1.0" encoding="utf-8"?>
<p:tagLst xmlns:p="http://schemas.openxmlformats.org/presentationml/2006/main">
  <p:tag name="AS_UNIQUEID" val="938"/>
</p:tagLst>
</file>

<file path=ppt/tags/tag303.xml><?xml version="1.0" encoding="utf-8"?>
<p:tagLst xmlns:p="http://schemas.openxmlformats.org/presentationml/2006/main">
  <p:tag name="AS_UNIQUEID" val="939"/>
</p:tagLst>
</file>

<file path=ppt/tags/tag304.xml><?xml version="1.0" encoding="utf-8"?>
<p:tagLst xmlns:p="http://schemas.openxmlformats.org/presentationml/2006/main">
  <p:tag name="AS_UNIQUEID" val="940"/>
</p:tagLst>
</file>

<file path=ppt/tags/tag305.xml><?xml version="1.0" encoding="utf-8"?>
<p:tagLst xmlns:p="http://schemas.openxmlformats.org/presentationml/2006/main">
  <p:tag name="AS_UNIQUEID" val="941"/>
</p:tagLst>
</file>

<file path=ppt/tags/tag306.xml><?xml version="1.0" encoding="utf-8"?>
<p:tagLst xmlns:p="http://schemas.openxmlformats.org/presentationml/2006/main">
  <p:tag name="AS_UNIQUEID" val="942"/>
</p:tagLst>
</file>

<file path=ppt/tags/tag307.xml><?xml version="1.0" encoding="utf-8"?>
<p:tagLst xmlns:p="http://schemas.openxmlformats.org/presentationml/2006/main">
  <p:tag name="AS_UNIQUEID" val="943"/>
</p:tagLst>
</file>

<file path=ppt/tags/tag308.xml><?xml version="1.0" encoding="utf-8"?>
<p:tagLst xmlns:p="http://schemas.openxmlformats.org/presentationml/2006/main">
  <p:tag name="AS_UNIQUEID" val="944"/>
</p:tagLst>
</file>

<file path=ppt/tags/tag309.xml><?xml version="1.0" encoding="utf-8"?>
<p:tagLst xmlns:p="http://schemas.openxmlformats.org/presentationml/2006/main">
  <p:tag name="AS_UNIQUEID" val="945"/>
</p:tagLst>
</file>

<file path=ppt/tags/tag31.xml><?xml version="1.0" encoding="utf-8"?>
<p:tagLst xmlns:p="http://schemas.openxmlformats.org/presentationml/2006/main">
  <p:tag name="AS_UNIQUEID" val="295"/>
</p:tagLst>
</file>

<file path=ppt/tags/tag310.xml><?xml version="1.0" encoding="utf-8"?>
<p:tagLst xmlns:p="http://schemas.openxmlformats.org/presentationml/2006/main">
  <p:tag name="AS_UNIQUEID" val="934"/>
</p:tagLst>
</file>

<file path=ppt/tags/tag311.xml><?xml version="1.0" encoding="utf-8"?>
<p:tagLst xmlns:p="http://schemas.openxmlformats.org/presentationml/2006/main">
  <p:tag name="AS_UNIQUEID" val="935"/>
</p:tagLst>
</file>

<file path=ppt/tags/tag312.xml><?xml version="1.0" encoding="utf-8"?>
<p:tagLst xmlns:p="http://schemas.openxmlformats.org/presentationml/2006/main">
  <p:tag name="AS_UNIQUEID" val="950"/>
</p:tagLst>
</file>

<file path=ppt/tags/tag313.xml><?xml version="1.0" encoding="utf-8"?>
<p:tagLst xmlns:p="http://schemas.openxmlformats.org/presentationml/2006/main">
  <p:tag name="AS_UNIQUEID" val="951"/>
</p:tagLst>
</file>

<file path=ppt/tags/tag314.xml><?xml version="1.0" encoding="utf-8"?>
<p:tagLst xmlns:p="http://schemas.openxmlformats.org/presentationml/2006/main">
  <p:tag name="AS_UNIQUEID" val="952"/>
</p:tagLst>
</file>

<file path=ppt/tags/tag315.xml><?xml version="1.0" encoding="utf-8"?>
<p:tagLst xmlns:p="http://schemas.openxmlformats.org/presentationml/2006/main">
  <p:tag name="AS_UNIQUEID" val="953"/>
</p:tagLst>
</file>

<file path=ppt/tags/tag316.xml><?xml version="1.0" encoding="utf-8"?>
<p:tagLst xmlns:p="http://schemas.openxmlformats.org/presentationml/2006/main">
  <p:tag name="AS_UNIQUEID" val="954"/>
</p:tagLst>
</file>

<file path=ppt/tags/tag317.xml><?xml version="1.0" encoding="utf-8"?>
<p:tagLst xmlns:p="http://schemas.openxmlformats.org/presentationml/2006/main">
  <p:tag name="AS_UNIQUEID" val="947"/>
</p:tagLst>
</file>

<file path=ppt/tags/tag318.xml><?xml version="1.0" encoding="utf-8"?>
<p:tagLst xmlns:p="http://schemas.openxmlformats.org/presentationml/2006/main">
  <p:tag name="AS_UNIQUEID" val="948"/>
</p:tagLst>
</file>

<file path=ppt/tags/tag319.xml><?xml version="1.0" encoding="utf-8"?>
<p:tagLst xmlns:p="http://schemas.openxmlformats.org/presentationml/2006/main">
  <p:tag name="AS_UNIQUEID" val="959"/>
</p:tagLst>
</file>

<file path=ppt/tags/tag32.xml><?xml version="1.0" encoding="utf-8"?>
<p:tagLst xmlns:p="http://schemas.openxmlformats.org/presentationml/2006/main">
  <p:tag name="AS_UNIQUEID" val="296"/>
</p:tagLst>
</file>

<file path=ppt/tags/tag320.xml><?xml version="1.0" encoding="utf-8"?>
<p:tagLst xmlns:p="http://schemas.openxmlformats.org/presentationml/2006/main">
  <p:tag name="AS_UNIQUEID" val="960"/>
</p:tagLst>
</file>

<file path=ppt/tags/tag321.xml><?xml version="1.0" encoding="utf-8"?>
<p:tagLst xmlns:p="http://schemas.openxmlformats.org/presentationml/2006/main">
  <p:tag name="AS_UNIQUEID" val="961"/>
</p:tagLst>
</file>

<file path=ppt/tags/tag322.xml><?xml version="1.0" encoding="utf-8"?>
<p:tagLst xmlns:p="http://schemas.openxmlformats.org/presentationml/2006/main">
  <p:tag name="AS_UNIQUEID" val="962"/>
</p:tagLst>
</file>

<file path=ppt/tags/tag323.xml><?xml version="1.0" encoding="utf-8"?>
<p:tagLst xmlns:p="http://schemas.openxmlformats.org/presentationml/2006/main">
  <p:tag name="AS_UNIQUEID" val="963"/>
</p:tagLst>
</file>

<file path=ppt/tags/tag324.xml><?xml version="1.0" encoding="utf-8"?>
<p:tagLst xmlns:p="http://schemas.openxmlformats.org/presentationml/2006/main">
  <p:tag name="AS_UNIQUEID" val="964"/>
</p:tagLst>
</file>

<file path=ppt/tags/tag325.xml><?xml version="1.0" encoding="utf-8"?>
<p:tagLst xmlns:p="http://schemas.openxmlformats.org/presentationml/2006/main">
  <p:tag name="AS_UNIQUEID" val="956"/>
</p:tagLst>
</file>

<file path=ppt/tags/tag326.xml><?xml version="1.0" encoding="utf-8"?>
<p:tagLst xmlns:p="http://schemas.openxmlformats.org/presentationml/2006/main">
  <p:tag name="AS_UNIQUEID" val="957"/>
</p:tagLst>
</file>

<file path=ppt/tags/tag327.xml><?xml version="1.0" encoding="utf-8"?>
<p:tagLst xmlns:p="http://schemas.openxmlformats.org/presentationml/2006/main">
  <p:tag name="AS_UNIQUEID" val="969"/>
</p:tagLst>
</file>

<file path=ppt/tags/tag328.xml><?xml version="1.0" encoding="utf-8"?>
<p:tagLst xmlns:p="http://schemas.openxmlformats.org/presentationml/2006/main">
  <p:tag name="AS_UNIQUEID" val="970"/>
</p:tagLst>
</file>

<file path=ppt/tags/tag329.xml><?xml version="1.0" encoding="utf-8"?>
<p:tagLst xmlns:p="http://schemas.openxmlformats.org/presentationml/2006/main">
  <p:tag name="AS_UNIQUEID" val="971"/>
</p:tagLst>
</file>

<file path=ppt/tags/tag33.xml><?xml version="1.0" encoding="utf-8"?>
<p:tagLst xmlns:p="http://schemas.openxmlformats.org/presentationml/2006/main">
  <p:tag name="AS_UNIQUEID" val="297"/>
</p:tagLst>
</file>

<file path=ppt/tags/tag330.xml><?xml version="1.0" encoding="utf-8"?>
<p:tagLst xmlns:p="http://schemas.openxmlformats.org/presentationml/2006/main">
  <p:tag name="AS_UNIQUEID" val="972"/>
</p:tagLst>
</file>

<file path=ppt/tags/tag331.xml><?xml version="1.0" encoding="utf-8"?>
<p:tagLst xmlns:p="http://schemas.openxmlformats.org/presentationml/2006/main">
  <p:tag name="AS_UNIQUEID" val="973"/>
</p:tagLst>
</file>

<file path=ppt/tags/tag332.xml><?xml version="1.0" encoding="utf-8"?>
<p:tagLst xmlns:p="http://schemas.openxmlformats.org/presentationml/2006/main">
  <p:tag name="AS_UNIQUEID" val="966"/>
</p:tagLst>
</file>

<file path=ppt/tags/tag333.xml><?xml version="1.0" encoding="utf-8"?>
<p:tagLst xmlns:p="http://schemas.openxmlformats.org/presentationml/2006/main">
  <p:tag name="AS_UNIQUEID" val="967"/>
</p:tagLst>
</file>

<file path=ppt/tags/tag334.xml><?xml version="1.0" encoding="utf-8"?>
<p:tagLst xmlns:p="http://schemas.openxmlformats.org/presentationml/2006/main">
  <p:tag name="AS_UNIQUEID" val="978"/>
</p:tagLst>
</file>

<file path=ppt/tags/tag335.xml><?xml version="1.0" encoding="utf-8"?>
<p:tagLst xmlns:p="http://schemas.openxmlformats.org/presentationml/2006/main">
  <p:tag name="AS_UNIQUEID" val="979"/>
</p:tagLst>
</file>

<file path=ppt/tags/tag336.xml><?xml version="1.0" encoding="utf-8"?>
<p:tagLst xmlns:p="http://schemas.openxmlformats.org/presentationml/2006/main">
  <p:tag name="AS_UNIQUEID" val="980"/>
</p:tagLst>
</file>

<file path=ppt/tags/tag337.xml><?xml version="1.0" encoding="utf-8"?>
<p:tagLst xmlns:p="http://schemas.openxmlformats.org/presentationml/2006/main">
  <p:tag name="AS_UNIQUEID" val="981"/>
</p:tagLst>
</file>

<file path=ppt/tags/tag338.xml><?xml version="1.0" encoding="utf-8"?>
<p:tagLst xmlns:p="http://schemas.openxmlformats.org/presentationml/2006/main">
  <p:tag name="AS_UNIQUEID" val="975"/>
</p:tagLst>
</file>

<file path=ppt/tags/tag339.xml><?xml version="1.0" encoding="utf-8"?>
<p:tagLst xmlns:p="http://schemas.openxmlformats.org/presentationml/2006/main">
  <p:tag name="AS_UNIQUEID" val="976"/>
</p:tagLst>
</file>

<file path=ppt/tags/tag34.xml><?xml version="1.0" encoding="utf-8"?>
<p:tagLst xmlns:p="http://schemas.openxmlformats.org/presentationml/2006/main">
  <p:tag name="AS_UNIQUEID" val="299"/>
</p:tagLst>
</file>

<file path=ppt/tags/tag340.xml><?xml version="1.0" encoding="utf-8"?>
<p:tagLst xmlns:p="http://schemas.openxmlformats.org/presentationml/2006/main">
  <p:tag name="AS_UNIQUEID" val="986"/>
</p:tagLst>
</file>

<file path=ppt/tags/tag341.xml><?xml version="1.0" encoding="utf-8"?>
<p:tagLst xmlns:p="http://schemas.openxmlformats.org/presentationml/2006/main">
  <p:tag name="AS_UNIQUEID" val="987"/>
</p:tagLst>
</file>

<file path=ppt/tags/tag342.xml><?xml version="1.0" encoding="utf-8"?>
<p:tagLst xmlns:p="http://schemas.openxmlformats.org/presentationml/2006/main">
  <p:tag name="AS_UNIQUEID" val="988"/>
</p:tagLst>
</file>

<file path=ppt/tags/tag343.xml><?xml version="1.0" encoding="utf-8"?>
<p:tagLst xmlns:p="http://schemas.openxmlformats.org/presentationml/2006/main">
  <p:tag name="AS_UNIQUEID" val="989"/>
</p:tagLst>
</file>

<file path=ppt/tags/tag344.xml><?xml version="1.0" encoding="utf-8"?>
<p:tagLst xmlns:p="http://schemas.openxmlformats.org/presentationml/2006/main">
  <p:tag name="AS_UNIQUEID" val="983"/>
</p:tagLst>
</file>

<file path=ppt/tags/tag345.xml><?xml version="1.0" encoding="utf-8"?>
<p:tagLst xmlns:p="http://schemas.openxmlformats.org/presentationml/2006/main">
  <p:tag name="AS_UNIQUEID" val="984"/>
</p:tagLst>
</file>

<file path=ppt/tags/tag346.xml><?xml version="1.0" encoding="utf-8"?>
<p:tagLst xmlns:p="http://schemas.openxmlformats.org/presentationml/2006/main">
  <p:tag name="AS_UNIQUEID" val="994"/>
</p:tagLst>
</file>

<file path=ppt/tags/tag347.xml><?xml version="1.0" encoding="utf-8"?>
<p:tagLst xmlns:p="http://schemas.openxmlformats.org/presentationml/2006/main">
  <p:tag name="AS_UNIQUEID" val="995"/>
</p:tagLst>
</file>

<file path=ppt/tags/tag348.xml><?xml version="1.0" encoding="utf-8"?>
<p:tagLst xmlns:p="http://schemas.openxmlformats.org/presentationml/2006/main">
  <p:tag name="AS_UNIQUEID" val="996"/>
</p:tagLst>
</file>

<file path=ppt/tags/tag349.xml><?xml version="1.0" encoding="utf-8"?>
<p:tagLst xmlns:p="http://schemas.openxmlformats.org/presentationml/2006/main">
  <p:tag name="AS_UNIQUEID" val="997"/>
</p:tagLst>
</file>

<file path=ppt/tags/tag35.xml><?xml version="1.0" encoding="utf-8"?>
<p:tagLst xmlns:p="http://schemas.openxmlformats.org/presentationml/2006/main">
  <p:tag name="AS_UNIQUEID" val="300"/>
</p:tagLst>
</file>

<file path=ppt/tags/tag350.xml><?xml version="1.0" encoding="utf-8"?>
<p:tagLst xmlns:p="http://schemas.openxmlformats.org/presentationml/2006/main">
  <p:tag name="AS_UNIQUEID" val="991"/>
</p:tagLst>
</file>

<file path=ppt/tags/tag351.xml><?xml version="1.0" encoding="utf-8"?>
<p:tagLst xmlns:p="http://schemas.openxmlformats.org/presentationml/2006/main">
  <p:tag name="AS_UNIQUEID" val="992"/>
</p:tagLst>
</file>

<file path=ppt/tags/tag352.xml><?xml version="1.0" encoding="utf-8"?>
<p:tagLst xmlns:p="http://schemas.openxmlformats.org/presentationml/2006/main">
  <p:tag name="AS_UNIQUEID" val="1002"/>
</p:tagLst>
</file>

<file path=ppt/tags/tag353.xml><?xml version="1.0" encoding="utf-8"?>
<p:tagLst xmlns:p="http://schemas.openxmlformats.org/presentationml/2006/main">
  <p:tag name="AS_UNIQUEID" val="1003"/>
</p:tagLst>
</file>

<file path=ppt/tags/tag354.xml><?xml version="1.0" encoding="utf-8"?>
<p:tagLst xmlns:p="http://schemas.openxmlformats.org/presentationml/2006/main">
  <p:tag name="AS_UNIQUEID" val="1004"/>
</p:tagLst>
</file>

<file path=ppt/tags/tag355.xml><?xml version="1.0" encoding="utf-8"?>
<p:tagLst xmlns:p="http://schemas.openxmlformats.org/presentationml/2006/main">
  <p:tag name="AS_UNIQUEID" val="1005"/>
</p:tagLst>
</file>

<file path=ppt/tags/tag356.xml><?xml version="1.0" encoding="utf-8"?>
<p:tagLst xmlns:p="http://schemas.openxmlformats.org/presentationml/2006/main">
  <p:tag name="AS_UNIQUEID" val="1006"/>
</p:tagLst>
</file>

<file path=ppt/tags/tag357.xml><?xml version="1.0" encoding="utf-8"?>
<p:tagLst xmlns:p="http://schemas.openxmlformats.org/presentationml/2006/main">
  <p:tag name="AS_UNIQUEID" val="999"/>
</p:tagLst>
</file>

<file path=ppt/tags/tag358.xml><?xml version="1.0" encoding="utf-8"?>
<p:tagLst xmlns:p="http://schemas.openxmlformats.org/presentationml/2006/main">
  <p:tag name="AS_UNIQUEID" val="1000"/>
</p:tagLst>
</file>

<file path=ppt/tags/tag359.xml><?xml version="1.0" encoding="utf-8"?>
<p:tagLst xmlns:p="http://schemas.openxmlformats.org/presentationml/2006/main">
  <p:tag name="AS_UNIQUEID" val="1011"/>
</p:tagLst>
</file>

<file path=ppt/tags/tag36.xml><?xml version="1.0" encoding="utf-8"?>
<p:tagLst xmlns:p="http://schemas.openxmlformats.org/presentationml/2006/main">
  <p:tag name="AS_UNIQUEID" val="301"/>
</p:tagLst>
</file>

<file path=ppt/tags/tag360.xml><?xml version="1.0" encoding="utf-8"?>
<p:tagLst xmlns:p="http://schemas.openxmlformats.org/presentationml/2006/main">
  <p:tag name="AS_UNIQUEID" val="1012"/>
</p:tagLst>
</file>

<file path=ppt/tags/tag361.xml><?xml version="1.0" encoding="utf-8"?>
<p:tagLst xmlns:p="http://schemas.openxmlformats.org/presentationml/2006/main">
  <p:tag name="AS_UNIQUEID" val="1013"/>
</p:tagLst>
</file>

<file path=ppt/tags/tag362.xml><?xml version="1.0" encoding="utf-8"?>
<p:tagLst xmlns:p="http://schemas.openxmlformats.org/presentationml/2006/main">
  <p:tag name="AS_UNIQUEID" val="1008"/>
</p:tagLst>
</file>

<file path=ppt/tags/tag363.xml><?xml version="1.0" encoding="utf-8"?>
<p:tagLst xmlns:p="http://schemas.openxmlformats.org/presentationml/2006/main">
  <p:tag name="AS_UNIQUEID" val="1009"/>
</p:tagLst>
</file>

<file path=ppt/tags/tag364.xml><?xml version="1.0" encoding="utf-8"?>
<p:tagLst xmlns:p="http://schemas.openxmlformats.org/presentationml/2006/main">
  <p:tag name="AS_UNIQUEID" val="1018"/>
</p:tagLst>
</file>

<file path=ppt/tags/tag365.xml><?xml version="1.0" encoding="utf-8"?>
<p:tagLst xmlns:p="http://schemas.openxmlformats.org/presentationml/2006/main">
  <p:tag name="AS_UNIQUEID" val="1019"/>
</p:tagLst>
</file>

<file path=ppt/tags/tag366.xml><?xml version="1.0" encoding="utf-8"?>
<p:tagLst xmlns:p="http://schemas.openxmlformats.org/presentationml/2006/main">
  <p:tag name="AS_UNIQUEID" val="1020"/>
</p:tagLst>
</file>

<file path=ppt/tags/tag367.xml><?xml version="1.0" encoding="utf-8"?>
<p:tagLst xmlns:p="http://schemas.openxmlformats.org/presentationml/2006/main">
  <p:tag name="AS_UNIQUEID" val="1021"/>
</p:tagLst>
</file>

<file path=ppt/tags/tag368.xml><?xml version="1.0" encoding="utf-8"?>
<p:tagLst xmlns:p="http://schemas.openxmlformats.org/presentationml/2006/main">
  <p:tag name="AS_UNIQUEID" val="1022"/>
</p:tagLst>
</file>

<file path=ppt/tags/tag369.xml><?xml version="1.0" encoding="utf-8"?>
<p:tagLst xmlns:p="http://schemas.openxmlformats.org/presentationml/2006/main">
  <p:tag name="AS_UNIQUEID" val="1015"/>
</p:tagLst>
</file>

<file path=ppt/tags/tag37.xml><?xml version="1.0" encoding="utf-8"?>
<p:tagLst xmlns:p="http://schemas.openxmlformats.org/presentationml/2006/main">
  <p:tag name="AS_UNIQUEID" val="303"/>
</p:tagLst>
</file>

<file path=ppt/tags/tag370.xml><?xml version="1.0" encoding="utf-8"?>
<p:tagLst xmlns:p="http://schemas.openxmlformats.org/presentationml/2006/main">
  <p:tag name="AS_UNIQUEID" val="1016"/>
</p:tagLst>
</file>

<file path=ppt/tags/tag371.xml><?xml version="1.0" encoding="utf-8"?>
<p:tagLst xmlns:p="http://schemas.openxmlformats.org/presentationml/2006/main">
  <p:tag name="AS_UNIQUEID" val="1024"/>
</p:tagLst>
</file>

<file path=ppt/tags/tag372.xml><?xml version="1.0" encoding="utf-8"?>
<p:tagLst xmlns:p="http://schemas.openxmlformats.org/presentationml/2006/main">
  <p:tag name="AS_UNIQUEID" val="1025"/>
</p:tagLst>
</file>

<file path=ppt/tags/tag373.xml><?xml version="1.0" encoding="utf-8"?>
<p:tagLst xmlns:p="http://schemas.openxmlformats.org/presentationml/2006/main">
  <p:tag name="AS_UNIQUEID" val="1026"/>
</p:tagLst>
</file>

<file path=ppt/tags/tag374.xml><?xml version="1.0" encoding="utf-8"?>
<p:tagLst xmlns:p="http://schemas.openxmlformats.org/presentationml/2006/main">
  <p:tag name="AS_UNIQUEID" val="1027"/>
</p:tagLst>
</file>

<file path=ppt/tags/tag375.xml><?xml version="1.0" encoding="utf-8"?>
<p:tagLst xmlns:p="http://schemas.openxmlformats.org/presentationml/2006/main">
  <p:tag name="AS_UNIQUEID" val="1032"/>
</p:tagLst>
</file>

<file path=ppt/tags/tag376.xml><?xml version="1.0" encoding="utf-8"?>
<p:tagLst xmlns:p="http://schemas.openxmlformats.org/presentationml/2006/main">
  <p:tag name="AS_UNIQUEID" val="1033"/>
</p:tagLst>
</file>

<file path=ppt/tags/tag377.xml><?xml version="1.0" encoding="utf-8"?>
<p:tagLst xmlns:p="http://schemas.openxmlformats.org/presentationml/2006/main">
  <p:tag name="AS_UNIQUEID" val="1034"/>
</p:tagLst>
</file>

<file path=ppt/tags/tag378.xml><?xml version="1.0" encoding="utf-8"?>
<p:tagLst xmlns:p="http://schemas.openxmlformats.org/presentationml/2006/main">
  <p:tag name="AS_UNIQUEID" val="1035"/>
</p:tagLst>
</file>

<file path=ppt/tags/tag379.xml><?xml version="1.0" encoding="utf-8"?>
<p:tagLst xmlns:p="http://schemas.openxmlformats.org/presentationml/2006/main">
  <p:tag name="AS_UNIQUEID" val="1036"/>
</p:tagLst>
</file>

<file path=ppt/tags/tag38.xml><?xml version="1.0" encoding="utf-8"?>
<p:tagLst xmlns:p="http://schemas.openxmlformats.org/presentationml/2006/main">
  <p:tag name="AS_UNIQUEID" val="304"/>
</p:tagLst>
</file>

<file path=ppt/tags/tag380.xml><?xml version="1.0" encoding="utf-8"?>
<p:tagLst xmlns:p="http://schemas.openxmlformats.org/presentationml/2006/main">
  <p:tag name="AS_UNIQUEID" val="1029"/>
</p:tagLst>
</file>

<file path=ppt/tags/tag381.xml><?xml version="1.0" encoding="utf-8"?>
<p:tagLst xmlns:p="http://schemas.openxmlformats.org/presentationml/2006/main">
  <p:tag name="AS_UNIQUEID" val="1030"/>
</p:tagLst>
</file>

<file path=ppt/tags/tag382.xml><?xml version="1.0" encoding="utf-8"?>
<p:tagLst xmlns:p="http://schemas.openxmlformats.org/presentationml/2006/main">
  <p:tag name="AS_UNIQUEID" val="1041"/>
</p:tagLst>
</file>

<file path=ppt/tags/tag383.xml><?xml version="1.0" encoding="utf-8"?>
<p:tagLst xmlns:p="http://schemas.openxmlformats.org/presentationml/2006/main">
  <p:tag name="AS_UNIQUEID" val="1042"/>
</p:tagLst>
</file>

<file path=ppt/tags/tag384.xml><?xml version="1.0" encoding="utf-8"?>
<p:tagLst xmlns:p="http://schemas.openxmlformats.org/presentationml/2006/main">
  <p:tag name="AS_UNIQUEID" val="1043"/>
</p:tagLst>
</file>

<file path=ppt/tags/tag385.xml><?xml version="1.0" encoding="utf-8"?>
<p:tagLst xmlns:p="http://schemas.openxmlformats.org/presentationml/2006/main">
  <p:tag name="AS_UNIQUEID" val="1044"/>
</p:tagLst>
</file>

<file path=ppt/tags/tag386.xml><?xml version="1.0" encoding="utf-8"?>
<p:tagLst xmlns:p="http://schemas.openxmlformats.org/presentationml/2006/main">
  <p:tag name="AS_UNIQUEID" val="1045"/>
</p:tagLst>
</file>

<file path=ppt/tags/tag387.xml><?xml version="1.0" encoding="utf-8"?>
<p:tagLst xmlns:p="http://schemas.openxmlformats.org/presentationml/2006/main">
  <p:tag name="AS_UNIQUEID" val="1038"/>
</p:tagLst>
</file>

<file path=ppt/tags/tag388.xml><?xml version="1.0" encoding="utf-8"?>
<p:tagLst xmlns:p="http://schemas.openxmlformats.org/presentationml/2006/main">
  <p:tag name="AS_UNIQUEID" val="1039"/>
</p:tagLst>
</file>

<file path=ppt/tags/tag389.xml><?xml version="1.0" encoding="utf-8"?>
<p:tagLst xmlns:p="http://schemas.openxmlformats.org/presentationml/2006/main">
  <p:tag name="AS_UNIQUEID" val="1050"/>
</p:tagLst>
</file>

<file path=ppt/tags/tag39.xml><?xml version="1.0" encoding="utf-8"?>
<p:tagLst xmlns:p="http://schemas.openxmlformats.org/presentationml/2006/main">
  <p:tag name="AS_UNIQUEID" val="305"/>
</p:tagLst>
</file>

<file path=ppt/tags/tag390.xml><?xml version="1.0" encoding="utf-8"?>
<p:tagLst xmlns:p="http://schemas.openxmlformats.org/presentationml/2006/main">
  <p:tag name="AS_UNIQUEID" val="1051"/>
</p:tagLst>
</file>

<file path=ppt/tags/tag391.xml><?xml version="1.0" encoding="utf-8"?>
<p:tagLst xmlns:p="http://schemas.openxmlformats.org/presentationml/2006/main">
  <p:tag name="AS_UNIQUEID" val="1052"/>
</p:tagLst>
</file>

<file path=ppt/tags/tag392.xml><?xml version="1.0" encoding="utf-8"?>
<p:tagLst xmlns:p="http://schemas.openxmlformats.org/presentationml/2006/main">
  <p:tag name="AS_UNIQUEID" val="1053"/>
</p:tagLst>
</file>

<file path=ppt/tags/tag393.xml><?xml version="1.0" encoding="utf-8"?>
<p:tagLst xmlns:p="http://schemas.openxmlformats.org/presentationml/2006/main">
  <p:tag name="AS_UNIQUEID" val="1054"/>
</p:tagLst>
</file>

<file path=ppt/tags/tag394.xml><?xml version="1.0" encoding="utf-8"?>
<p:tagLst xmlns:p="http://schemas.openxmlformats.org/presentationml/2006/main">
  <p:tag name="AS_UNIQUEID" val="1055"/>
</p:tagLst>
</file>

<file path=ppt/tags/tag395.xml><?xml version="1.0" encoding="utf-8"?>
<p:tagLst xmlns:p="http://schemas.openxmlformats.org/presentationml/2006/main">
  <p:tag name="AS_UNIQUEID" val="1047"/>
</p:tagLst>
</file>

<file path=ppt/tags/tag396.xml><?xml version="1.0" encoding="utf-8"?>
<p:tagLst xmlns:p="http://schemas.openxmlformats.org/presentationml/2006/main">
  <p:tag name="AS_UNIQUEID" val="1048"/>
</p:tagLst>
</file>

<file path=ppt/tags/tag397.xml><?xml version="1.0" encoding="utf-8"?>
<p:tagLst xmlns:p="http://schemas.openxmlformats.org/presentationml/2006/main">
  <p:tag name="AS_UNIQUEID" val="1060"/>
</p:tagLst>
</file>

<file path=ppt/tags/tag398.xml><?xml version="1.0" encoding="utf-8"?>
<p:tagLst xmlns:p="http://schemas.openxmlformats.org/presentationml/2006/main">
  <p:tag name="AS_UNIQUEID" val="1061"/>
</p:tagLst>
</file>

<file path=ppt/tags/tag399.xml><?xml version="1.0" encoding="utf-8"?>
<p:tagLst xmlns:p="http://schemas.openxmlformats.org/presentationml/2006/main">
  <p:tag name="AS_UNIQUEID" val="1062"/>
</p:tagLst>
</file>

<file path=ppt/tags/tag4.xml><?xml version="1.0" encoding="utf-8"?>
<p:tagLst xmlns:p="http://schemas.openxmlformats.org/presentationml/2006/main">
  <p:tag name="AS_UNIQUEID" val="263"/>
</p:tagLst>
</file>

<file path=ppt/tags/tag40.xml><?xml version="1.0" encoding="utf-8"?>
<p:tagLst xmlns:p="http://schemas.openxmlformats.org/presentationml/2006/main">
  <p:tag name="AS_UNIQUEID" val="306"/>
</p:tagLst>
</file>

<file path=ppt/tags/tag400.xml><?xml version="1.0" encoding="utf-8"?>
<p:tagLst xmlns:p="http://schemas.openxmlformats.org/presentationml/2006/main">
  <p:tag name="AS_UNIQUEID" val="1063"/>
</p:tagLst>
</file>

<file path=ppt/tags/tag401.xml><?xml version="1.0" encoding="utf-8"?>
<p:tagLst xmlns:p="http://schemas.openxmlformats.org/presentationml/2006/main">
  <p:tag name="AS_UNIQUEID" val="1064"/>
</p:tagLst>
</file>

<file path=ppt/tags/tag402.xml><?xml version="1.0" encoding="utf-8"?>
<p:tagLst xmlns:p="http://schemas.openxmlformats.org/presentationml/2006/main">
  <p:tag name="AS_UNIQUEID" val="1065"/>
</p:tagLst>
</file>

<file path=ppt/tags/tag403.xml><?xml version="1.0" encoding="utf-8"?>
<p:tagLst xmlns:p="http://schemas.openxmlformats.org/presentationml/2006/main">
  <p:tag name="AS_UNIQUEID" val="1066"/>
</p:tagLst>
</file>

<file path=ppt/tags/tag404.xml><?xml version="1.0" encoding="utf-8"?>
<p:tagLst xmlns:p="http://schemas.openxmlformats.org/presentationml/2006/main">
  <p:tag name="AS_UNIQUEID" val="1067"/>
</p:tagLst>
</file>

<file path=ppt/tags/tag405.xml><?xml version="1.0" encoding="utf-8"?>
<p:tagLst xmlns:p="http://schemas.openxmlformats.org/presentationml/2006/main">
  <p:tag name="AS_UNIQUEID" val="1068"/>
</p:tagLst>
</file>

<file path=ppt/tags/tag406.xml><?xml version="1.0" encoding="utf-8"?>
<p:tagLst xmlns:p="http://schemas.openxmlformats.org/presentationml/2006/main">
  <p:tag name="AS_UNIQUEID" val="1057"/>
</p:tagLst>
</file>

<file path=ppt/tags/tag407.xml><?xml version="1.0" encoding="utf-8"?>
<p:tagLst xmlns:p="http://schemas.openxmlformats.org/presentationml/2006/main">
  <p:tag name="AS_UNIQUEID" val="1058"/>
</p:tagLst>
</file>

<file path=ppt/tags/tag408.xml><?xml version="1.0" encoding="utf-8"?>
<p:tagLst xmlns:p="http://schemas.openxmlformats.org/presentationml/2006/main">
  <p:tag name="AS_UNIQUEID" val="1070"/>
</p:tagLst>
</file>

<file path=ppt/tags/tag409.xml><?xml version="1.0" encoding="utf-8"?>
<p:tagLst xmlns:p="http://schemas.openxmlformats.org/presentationml/2006/main">
  <p:tag name="AS_UNIQUEID" val="337"/>
</p:tagLst>
</file>

<file path=ppt/tags/tag41.xml><?xml version="1.0" encoding="utf-8"?>
<p:tagLst xmlns:p="http://schemas.openxmlformats.org/presentationml/2006/main">
  <p:tag name="AS_UNIQUEID" val="307"/>
</p:tagLst>
</file>

<file path=ppt/tags/tag410.xml><?xml version="1.0" encoding="utf-8"?>
<p:tagLst xmlns:p="http://schemas.openxmlformats.org/presentationml/2006/main">
  <p:tag name="AS_UNIQUEID" val="338"/>
</p:tagLst>
</file>

<file path=ppt/tags/tag411.xml><?xml version="1.0" encoding="utf-8"?>
<p:tagLst xmlns:p="http://schemas.openxmlformats.org/presentationml/2006/main">
  <p:tag name="AS_UNIQUEID" val="339"/>
</p:tagLst>
</file>

<file path=ppt/tags/tag412.xml><?xml version="1.0" encoding="utf-8"?>
<p:tagLst xmlns:p="http://schemas.openxmlformats.org/presentationml/2006/main">
  <p:tag name="AS_UNIQUEID" val="340"/>
</p:tagLst>
</file>

<file path=ppt/tags/tag413.xml><?xml version="1.0" encoding="utf-8"?>
<p:tagLst xmlns:p="http://schemas.openxmlformats.org/presentationml/2006/main">
  <p:tag name="AS_UNIQUEID" val="341"/>
</p:tagLst>
</file>

<file path=ppt/tags/tag414.xml><?xml version="1.0" encoding="utf-8"?>
<p:tagLst xmlns:p="http://schemas.openxmlformats.org/presentationml/2006/main">
  <p:tag name="AS_UNIQUEID" val="342"/>
</p:tagLst>
</file>

<file path=ppt/tags/tag415.xml><?xml version="1.0" encoding="utf-8"?>
<p:tagLst xmlns:p="http://schemas.openxmlformats.org/presentationml/2006/main">
  <p:tag name="AS_OS" val="Unix 3.10 unknown"/>
  <p:tag name="AS_RELEASE_DATE" val="2020.11.30"/>
  <p:tag name="AS_TITLE" val="Aspose.Slides for Java"/>
  <p:tag name="AS_VERSION" val="20.11"/>
</p:tagLst>
</file>

<file path=ppt/tags/tag42.xml><?xml version="1.0" encoding="utf-8"?>
<p:tagLst xmlns:p="http://schemas.openxmlformats.org/presentationml/2006/main">
  <p:tag name="AS_UNIQUEID" val="308"/>
</p:tagLst>
</file>

<file path=ppt/tags/tag43.xml><?xml version="1.0" encoding="utf-8"?>
<p:tagLst xmlns:p="http://schemas.openxmlformats.org/presentationml/2006/main">
  <p:tag name="AS_UNIQUEID" val="310"/>
</p:tagLst>
</file>

<file path=ppt/tags/tag44.xml><?xml version="1.0" encoding="utf-8"?>
<p:tagLst xmlns:p="http://schemas.openxmlformats.org/presentationml/2006/main">
  <p:tag name="AS_UNIQUEID" val="311"/>
</p:tagLst>
</file>

<file path=ppt/tags/tag45.xml><?xml version="1.0" encoding="utf-8"?>
<p:tagLst xmlns:p="http://schemas.openxmlformats.org/presentationml/2006/main">
  <p:tag name="AS_UNIQUEID" val="312"/>
</p:tagLst>
</file>

<file path=ppt/tags/tag46.xml><?xml version="1.0" encoding="utf-8"?>
<p:tagLst xmlns:p="http://schemas.openxmlformats.org/presentationml/2006/main">
  <p:tag name="AS_UNIQUEID" val="313"/>
</p:tagLst>
</file>

<file path=ppt/tags/tag47.xml><?xml version="1.0" encoding="utf-8"?>
<p:tagLst xmlns:p="http://schemas.openxmlformats.org/presentationml/2006/main">
  <p:tag name="AS_UNIQUEID" val="314"/>
</p:tagLst>
</file>

<file path=ppt/tags/tag48.xml><?xml version="1.0" encoding="utf-8"?>
<p:tagLst xmlns:p="http://schemas.openxmlformats.org/presentationml/2006/main">
  <p:tag name="AS_UNIQUEID" val="315"/>
</p:tagLst>
</file>

<file path=ppt/tags/tag49.xml><?xml version="1.0" encoding="utf-8"?>
<p:tagLst xmlns:p="http://schemas.openxmlformats.org/presentationml/2006/main">
  <p:tag name="AS_UNIQUEID" val="317"/>
</p:tagLst>
</file>

<file path=ppt/tags/tag5.xml><?xml version="1.0" encoding="utf-8"?>
<p:tagLst xmlns:p="http://schemas.openxmlformats.org/presentationml/2006/main">
  <p:tag name="AS_UNIQUEID" val="264"/>
</p:tagLst>
</file>

<file path=ppt/tags/tag50.xml><?xml version="1.0" encoding="utf-8"?>
<p:tagLst xmlns:p="http://schemas.openxmlformats.org/presentationml/2006/main">
  <p:tag name="AS_UNIQUEID" val="318"/>
</p:tagLst>
</file>

<file path=ppt/tags/tag51.xml><?xml version="1.0" encoding="utf-8"?>
<p:tagLst xmlns:p="http://schemas.openxmlformats.org/presentationml/2006/main">
  <p:tag name="AS_UNIQUEID" val="319"/>
</p:tagLst>
</file>

<file path=ppt/tags/tag52.xml><?xml version="1.0" encoding="utf-8"?>
<p:tagLst xmlns:p="http://schemas.openxmlformats.org/presentationml/2006/main">
  <p:tag name="AS_UNIQUEID" val="320"/>
</p:tagLst>
</file>

<file path=ppt/tags/tag53.xml><?xml version="1.0" encoding="utf-8"?>
<p:tagLst xmlns:p="http://schemas.openxmlformats.org/presentationml/2006/main">
  <p:tag name="AS_UNIQUEID" val="321"/>
</p:tagLst>
</file>

<file path=ppt/tags/tag54.xml><?xml version="1.0" encoding="utf-8"?>
<p:tagLst xmlns:p="http://schemas.openxmlformats.org/presentationml/2006/main">
  <p:tag name="AS_UNIQUEID" val="323"/>
</p:tagLst>
</file>

<file path=ppt/tags/tag55.xml><?xml version="1.0" encoding="utf-8"?>
<p:tagLst xmlns:p="http://schemas.openxmlformats.org/presentationml/2006/main">
  <p:tag name="AS_UNIQUEID" val="324"/>
</p:tagLst>
</file>

<file path=ppt/tags/tag56.xml><?xml version="1.0" encoding="utf-8"?>
<p:tagLst xmlns:p="http://schemas.openxmlformats.org/presentationml/2006/main">
  <p:tag name="AS_UNIQUEID" val="325"/>
</p:tagLst>
</file>

<file path=ppt/tags/tag57.xml><?xml version="1.0" encoding="utf-8"?>
<p:tagLst xmlns:p="http://schemas.openxmlformats.org/presentationml/2006/main">
  <p:tag name="AS_UNIQUEID" val="326"/>
</p:tagLst>
</file>

<file path=ppt/tags/tag58.xml><?xml version="1.0" encoding="utf-8"?>
<p:tagLst xmlns:p="http://schemas.openxmlformats.org/presentationml/2006/main">
  <p:tag name="AS_UNIQUEID" val="327"/>
</p:tagLst>
</file>

<file path=ppt/tags/tag59.xml><?xml version="1.0" encoding="utf-8"?>
<p:tagLst xmlns:p="http://schemas.openxmlformats.org/presentationml/2006/main">
  <p:tag name="AS_UNIQUEID" val="331"/>
</p:tagLst>
</file>

<file path=ppt/tags/tag6.xml><?xml version="1.0" encoding="utf-8"?>
<p:tagLst xmlns:p="http://schemas.openxmlformats.org/presentationml/2006/main">
  <p:tag name="AS_UNIQUEID" val="266"/>
</p:tagLst>
</file>

<file path=ppt/tags/tag60.xml><?xml version="1.0" encoding="utf-8"?>
<p:tagLst xmlns:p="http://schemas.openxmlformats.org/presentationml/2006/main">
  <p:tag name="AS_UNIQUEID" val="332"/>
</p:tagLst>
</file>

<file path=ppt/tags/tag61.xml><?xml version="1.0" encoding="utf-8"?>
<p:tagLst xmlns:p="http://schemas.openxmlformats.org/presentationml/2006/main">
  <p:tag name="AS_UNIQUEID" val="333"/>
</p:tagLst>
</file>

<file path=ppt/tags/tag62.xml><?xml version="1.0" encoding="utf-8"?>
<p:tagLst xmlns:p="http://schemas.openxmlformats.org/presentationml/2006/main">
  <p:tag name="AS_UNIQUEID" val="334"/>
</p:tagLst>
</file>

<file path=ppt/tags/tag63.xml><?xml version="1.0" encoding="utf-8"?>
<p:tagLst xmlns:p="http://schemas.openxmlformats.org/presentationml/2006/main">
  <p:tag name="AS_UNIQUEID" val="335"/>
</p:tagLst>
</file>

<file path=ppt/tags/tag64.xml><?xml version="1.0" encoding="utf-8"?>
<p:tagLst xmlns:p="http://schemas.openxmlformats.org/presentationml/2006/main">
  <p:tag name="AS_UNIQUEID" val="685"/>
</p:tagLst>
</file>

<file path=ppt/tags/tag65.xml><?xml version="1.0" encoding="utf-8"?>
<p:tagLst xmlns:p="http://schemas.openxmlformats.org/presentationml/2006/main">
  <p:tag name="AS_UNIQUEID" val="686"/>
</p:tagLst>
</file>

<file path=ppt/tags/tag66.xml><?xml version="1.0" encoding="utf-8"?>
<p:tagLst xmlns:p="http://schemas.openxmlformats.org/presentationml/2006/main">
  <p:tag name="AS_UNIQUEID" val="687"/>
</p:tagLst>
</file>

<file path=ppt/tags/tag67.xml><?xml version="1.0" encoding="utf-8"?>
<p:tagLst xmlns:p="http://schemas.openxmlformats.org/presentationml/2006/main">
  <p:tag name="AS_UNIQUEID" val="692"/>
</p:tagLst>
</file>

<file path=ppt/tags/tag68.xml><?xml version="1.0" encoding="utf-8"?>
<p:tagLst xmlns:p="http://schemas.openxmlformats.org/presentationml/2006/main">
  <p:tag name="AS_UNIQUEID" val="693"/>
</p:tagLst>
</file>

<file path=ppt/tags/tag69.xml><?xml version="1.0" encoding="utf-8"?>
<p:tagLst xmlns:p="http://schemas.openxmlformats.org/presentationml/2006/main">
  <p:tag name="AS_UNIQUEID" val="694"/>
</p:tagLst>
</file>

<file path=ppt/tags/tag7.xml><?xml version="1.0" encoding="utf-8"?>
<p:tagLst xmlns:p="http://schemas.openxmlformats.org/presentationml/2006/main">
  <p:tag name="AS_UNIQUEID" val="267"/>
</p:tagLst>
</file>

<file path=ppt/tags/tag70.xml><?xml version="1.0" encoding="utf-8"?>
<p:tagLst xmlns:p="http://schemas.openxmlformats.org/presentationml/2006/main">
  <p:tag name="AS_UNIQUEID" val="695"/>
</p:tagLst>
</file>

<file path=ppt/tags/tag71.xml><?xml version="1.0" encoding="utf-8"?>
<p:tagLst xmlns:p="http://schemas.openxmlformats.org/presentationml/2006/main">
  <p:tag name="AS_UNIQUEID" val="696"/>
</p:tagLst>
</file>

<file path=ppt/tags/tag72.xml><?xml version="1.0" encoding="utf-8"?>
<p:tagLst xmlns:p="http://schemas.openxmlformats.org/presentationml/2006/main">
  <p:tag name="AS_UNIQUEID" val="697"/>
</p:tagLst>
</file>

<file path=ppt/tags/tag73.xml><?xml version="1.0" encoding="utf-8"?>
<p:tagLst xmlns:p="http://schemas.openxmlformats.org/presentationml/2006/main">
  <p:tag name="AS_UNIQUEID" val="689"/>
</p:tagLst>
</file>

<file path=ppt/tags/tag74.xml><?xml version="1.0" encoding="utf-8"?>
<p:tagLst xmlns:p="http://schemas.openxmlformats.org/presentationml/2006/main">
  <p:tag name="AS_UNIQUEID" val="690"/>
</p:tagLst>
</file>

<file path=ppt/tags/tag75.xml><?xml version="1.0" encoding="utf-8"?>
<p:tagLst xmlns:p="http://schemas.openxmlformats.org/presentationml/2006/main">
  <p:tag name="AS_UNIQUEID" val="699"/>
</p:tagLst>
</file>

<file path=ppt/tags/tag76.xml><?xml version="1.0" encoding="utf-8"?>
<p:tagLst xmlns:p="http://schemas.openxmlformats.org/presentationml/2006/main">
  <p:tag name="AS_UNIQUEID" val="700"/>
</p:tagLst>
</file>

<file path=ppt/tags/tag77.xml><?xml version="1.0" encoding="utf-8"?>
<p:tagLst xmlns:p="http://schemas.openxmlformats.org/presentationml/2006/main">
  <p:tag name="AS_UNIQUEID" val="701"/>
</p:tagLst>
</file>

<file path=ppt/tags/tag78.xml><?xml version="1.0" encoding="utf-8"?>
<p:tagLst xmlns:p="http://schemas.openxmlformats.org/presentationml/2006/main">
  <p:tag name="AS_UNIQUEID" val="702"/>
</p:tagLst>
</file>

<file path=ppt/tags/tag79.xml><?xml version="1.0" encoding="utf-8"?>
<p:tagLst xmlns:p="http://schemas.openxmlformats.org/presentationml/2006/main">
  <p:tag name="AS_UNIQUEID" val="703"/>
</p:tagLst>
</file>

<file path=ppt/tags/tag8.xml><?xml version="1.0" encoding="utf-8"?>
<p:tagLst xmlns:p="http://schemas.openxmlformats.org/presentationml/2006/main">
  <p:tag name="AS_UNIQUEID" val="268"/>
</p:tagLst>
</file>

<file path=ppt/tags/tag80.xml><?xml version="1.0" encoding="utf-8"?>
<p:tagLst xmlns:p="http://schemas.openxmlformats.org/presentationml/2006/main">
  <p:tag name="AS_UNIQUEID" val="704"/>
</p:tagLst>
</file>

<file path=ppt/tags/tag81.xml><?xml version="1.0" encoding="utf-8"?>
<p:tagLst xmlns:p="http://schemas.openxmlformats.org/presentationml/2006/main">
  <p:tag name="AS_UNIQUEID" val="705"/>
</p:tagLst>
</file>

<file path=ppt/tags/tag82.xml><?xml version="1.0" encoding="utf-8"?>
<p:tagLst xmlns:p="http://schemas.openxmlformats.org/presentationml/2006/main">
  <p:tag name="AS_UNIQUEID" val="706"/>
</p:tagLst>
</file>

<file path=ppt/tags/tag83.xml><?xml version="1.0" encoding="utf-8"?>
<p:tagLst xmlns:p="http://schemas.openxmlformats.org/presentationml/2006/main">
  <p:tag name="AS_UNIQUEID" val="707"/>
</p:tagLst>
</file>

<file path=ppt/tags/tag84.xml><?xml version="1.0" encoding="utf-8"?>
<p:tagLst xmlns:p="http://schemas.openxmlformats.org/presentationml/2006/main">
  <p:tag name="AS_UNIQUEID" val="708"/>
</p:tagLst>
</file>

<file path=ppt/tags/tag85.xml><?xml version="1.0" encoding="utf-8"?>
<p:tagLst xmlns:p="http://schemas.openxmlformats.org/presentationml/2006/main">
  <p:tag name="AS_UNIQUEID" val="709"/>
</p:tagLst>
</file>

<file path=ppt/tags/tag86.xml><?xml version="1.0" encoding="utf-8"?>
<p:tagLst xmlns:p="http://schemas.openxmlformats.org/presentationml/2006/main">
  <p:tag name="AS_UNIQUEID" val="710"/>
</p:tagLst>
</file>

<file path=ppt/tags/tag87.xml><?xml version="1.0" encoding="utf-8"?>
<p:tagLst xmlns:p="http://schemas.openxmlformats.org/presentationml/2006/main">
  <p:tag name="AS_UNIQUEID" val="711"/>
</p:tagLst>
</file>

<file path=ppt/tags/tag88.xml><?xml version="1.0" encoding="utf-8"?>
<p:tagLst xmlns:p="http://schemas.openxmlformats.org/presentationml/2006/main">
  <p:tag name="AS_UNIQUEID" val="712"/>
</p:tagLst>
</file>

<file path=ppt/tags/tag89.xml><?xml version="1.0" encoding="utf-8"?>
<p:tagLst xmlns:p="http://schemas.openxmlformats.org/presentationml/2006/main">
  <p:tag name="AS_UNIQUEID" val="713"/>
</p:tagLst>
</file>

<file path=ppt/tags/tag9.xml><?xml version="1.0" encoding="utf-8"?>
<p:tagLst xmlns:p="http://schemas.openxmlformats.org/presentationml/2006/main">
  <p:tag name="AS_UNIQUEID" val="269"/>
</p:tagLst>
</file>

<file path=ppt/tags/tag90.xml><?xml version="1.0" encoding="utf-8"?>
<p:tagLst xmlns:p="http://schemas.openxmlformats.org/presentationml/2006/main">
  <p:tag name="AS_UNIQUEID" val="714"/>
</p:tagLst>
</file>

<file path=ppt/tags/tag91.xml><?xml version="1.0" encoding="utf-8"?>
<p:tagLst xmlns:p="http://schemas.openxmlformats.org/presentationml/2006/main">
  <p:tag name="AS_UNIQUEID" val="715"/>
</p:tagLst>
</file>

<file path=ppt/tags/tag92.xml><?xml version="1.0" encoding="utf-8"?>
<p:tagLst xmlns:p="http://schemas.openxmlformats.org/presentationml/2006/main">
  <p:tag name="AS_UNIQUEID" val="716"/>
</p:tagLst>
</file>

<file path=ppt/tags/tag93.xml><?xml version="1.0" encoding="utf-8"?>
<p:tagLst xmlns:p="http://schemas.openxmlformats.org/presentationml/2006/main">
  <p:tag name="AS_UNIQUEID" val="717"/>
</p:tagLst>
</file>

<file path=ppt/tags/tag94.xml><?xml version="1.0" encoding="utf-8"?>
<p:tagLst xmlns:p="http://schemas.openxmlformats.org/presentationml/2006/main">
  <p:tag name="AS_UNIQUEID" val="718"/>
</p:tagLst>
</file>

<file path=ppt/tags/tag95.xml><?xml version="1.0" encoding="utf-8"?>
<p:tagLst xmlns:p="http://schemas.openxmlformats.org/presentationml/2006/main">
  <p:tag name="AS_UNIQUEID" val="719"/>
</p:tagLst>
</file>

<file path=ppt/tags/tag96.xml><?xml version="1.0" encoding="utf-8"?>
<p:tagLst xmlns:p="http://schemas.openxmlformats.org/presentationml/2006/main">
  <p:tag name="AS_UNIQUEID" val="720"/>
</p:tagLst>
</file>

<file path=ppt/tags/tag97.xml><?xml version="1.0" encoding="utf-8"?>
<p:tagLst xmlns:p="http://schemas.openxmlformats.org/presentationml/2006/main">
  <p:tag name="AS_UNIQUEID" val="721"/>
</p:tagLst>
</file>

<file path=ppt/tags/tag98.xml><?xml version="1.0" encoding="utf-8"?>
<p:tagLst xmlns:p="http://schemas.openxmlformats.org/presentationml/2006/main">
  <p:tag name="AS_UNIQUEID" val="722"/>
</p:tagLst>
</file>

<file path=ppt/tags/tag99.xml><?xml version="1.0" encoding="utf-8"?>
<p:tagLst xmlns:p="http://schemas.openxmlformats.org/presentationml/2006/main">
  <p:tag name="AS_UNIQUEID" val="723"/>
</p:tagLst>
</file>

<file path=ppt/theme/theme1.xml><?xml version="1.0" encoding="utf-8"?>
<a:theme xmlns:a="http://schemas.openxmlformats.org/drawingml/2006/main" name="1_Office 主题">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4229</Words>
  <Application>WPS 演示</Application>
  <PresentationFormat/>
  <Paragraphs>323</Paragraphs>
  <Slides>34</Slides>
  <Notes>30</Notes>
  <HiddenSlides>0</HiddenSlides>
  <MMClips>1</MMClips>
  <ScaleCrop>false</ScaleCrop>
  <HeadingPairs>
    <vt:vector size="8" baseType="variant">
      <vt:variant>
        <vt:lpstr>已用的字体</vt:lpstr>
      </vt:variant>
      <vt:variant>
        <vt:i4>14</vt:i4>
      </vt:variant>
      <vt:variant>
        <vt:lpstr>主题</vt:lpstr>
      </vt:variant>
      <vt:variant>
        <vt:i4>1</vt:i4>
      </vt:variant>
      <vt:variant>
        <vt:lpstr>嵌入 OLE 服务器</vt:lpstr>
      </vt:variant>
      <vt:variant>
        <vt:i4>27</vt:i4>
      </vt:variant>
      <vt:variant>
        <vt:lpstr>幻灯片标题</vt:lpstr>
      </vt:variant>
      <vt:variant>
        <vt:i4>34</vt:i4>
      </vt:variant>
    </vt:vector>
  </HeadingPairs>
  <TitlesOfParts>
    <vt:vector size="76" baseType="lpstr">
      <vt:lpstr>Arial</vt:lpstr>
      <vt:lpstr>宋体</vt:lpstr>
      <vt:lpstr>Wingdings</vt:lpstr>
      <vt:lpstr>黑体</vt:lpstr>
      <vt:lpstr>Times New Roman</vt:lpstr>
      <vt:lpstr>楷体_GB2312</vt:lpstr>
      <vt:lpstr>新宋体</vt:lpstr>
      <vt:lpstr>微软雅黑</vt:lpstr>
      <vt:lpstr>Times New Roman</vt:lpstr>
      <vt:lpstr>Helvetica Neue</vt:lpstr>
      <vt:lpstr>Hoefler Text</vt:lpstr>
      <vt:lpstr>Segoe Print</vt:lpstr>
      <vt:lpstr>Wingdings 2</vt:lpstr>
      <vt:lpstr>Calibri</vt:lpstr>
      <vt:lpstr>1_Office 主题</vt:lpstr>
      <vt:lpstr>Equation.KSEE3</vt:lpstr>
      <vt:lpstr>Equation.KSEE3</vt:lpstr>
      <vt:lpstr>Equation.KSEE3</vt:lpstr>
      <vt:lpstr>Equation.KSEE3</vt:lpstr>
      <vt:lpstr>Equation.DSMT4</vt:lpstr>
      <vt:lpstr>Equation.DSMT4</vt:lpstr>
      <vt:lpstr>Equation.DSMT4</vt:lpstr>
      <vt:lpstr>Equation.DSMT4</vt:lpstr>
      <vt:lpstr>Equation.DSMT4</vt:lpstr>
      <vt:lpstr>Equation.DSMT4</vt:lpstr>
      <vt:lpstr>Equation.DSMT4</vt:lpstr>
      <vt:lpstr>Equation.KSEE3</vt:lpstr>
      <vt:lpstr>Equation.DSMT4</vt:lpstr>
      <vt:lpstr>Equation.DSMT4</vt:lpstr>
      <vt:lpstr>Equation.DSMT4</vt:lpstr>
      <vt:lpstr>Equation.DSMT4</vt:lpstr>
      <vt:lpstr>Equation.DSMT4</vt:lpstr>
      <vt:lpstr>Equation.DSMT4</vt:lpstr>
      <vt:lpstr>Equation.DSMT4</vt:lpstr>
      <vt:lpstr>Equation.DSMT4</vt:lpstr>
      <vt:lpstr>Equation.DSMT4</vt:lpstr>
      <vt:lpstr>Equation.3</vt:lpstr>
      <vt:lpstr>Equation.3</vt:lpstr>
      <vt:lpstr>Equation.3</vt:lpstr>
      <vt:lpstr>Equation.3</vt:lpstr>
      <vt:lpstr>Equation.KSEE3</vt:lpstr>
      <vt:lpstr>Equation.3</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学科网</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rbm.xkw.com</dc:creator>
  <cp:lastModifiedBy>沧海昆仑</cp:lastModifiedBy>
  <cp:revision>3</cp:revision>
  <cp:lastPrinted>2021-04-23T13:39:00Z</cp:lastPrinted>
  <dcterms:created xsi:type="dcterms:W3CDTF">2021-04-23T13:39:00Z</dcterms:created>
  <dcterms:modified xsi:type="dcterms:W3CDTF">2021-04-25T14:11:59Z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y fmtid="{D5CDD505-2E9C-101B-9397-08002B2CF9AE}" pid="6" name="ICV">
    <vt:lpwstr>EDEF2B08A4E240D4A136528F106E99C7</vt:lpwstr>
  </property>
  <property fmtid="{D5CDD505-2E9C-101B-9397-08002B2CF9AE}" pid="7" name="KSOProductBuildVer">
    <vt:lpwstr>2052-11.1.0.10463</vt:lpwstr>
  </property>
</Properties>
</file>