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60" r:id="rId3"/>
    <p:sldId id="261" r:id="rId4"/>
    <p:sldId id="282" r:id="rId5"/>
    <p:sldId id="283" r:id="rId6"/>
    <p:sldId id="287" r:id="rId7"/>
    <p:sldId id="290" r:id="rId8"/>
    <p:sldId id="289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0D3783-C487-419D-8246-B6672EF6CBF4}" v="271" dt="2021-01-10T07:33:36.5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殷 骏亮" userId="2f3603598d7c1c85" providerId="LiveId" clId="{240D3783-C487-419D-8246-B6672EF6CBF4}"/>
    <pc:docChg chg="custSel addSld delSld modSld">
      <pc:chgData name="殷 骏亮" userId="2f3603598d7c1c85" providerId="LiveId" clId="{240D3783-C487-419D-8246-B6672EF6CBF4}" dt="2021-01-10T07:33:36.597" v="300" actId="207"/>
      <pc:docMkLst>
        <pc:docMk/>
      </pc:docMkLst>
      <pc:sldChg chg="modSp mod">
        <pc:chgData name="殷 骏亮" userId="2f3603598d7c1c85" providerId="LiveId" clId="{240D3783-C487-419D-8246-B6672EF6CBF4}" dt="2021-01-10T05:03:44.631" v="16"/>
        <pc:sldMkLst>
          <pc:docMk/>
          <pc:sldMk cId="0" sldId="260"/>
        </pc:sldMkLst>
        <pc:spChg chg="mod">
          <ac:chgData name="殷 骏亮" userId="2f3603598d7c1c85" providerId="LiveId" clId="{240D3783-C487-419D-8246-B6672EF6CBF4}" dt="2021-01-10T05:03:44.631" v="16"/>
          <ac:spMkLst>
            <pc:docMk/>
            <pc:sldMk cId="0" sldId="260"/>
            <ac:spMk id="2" creationId="{00000000-0000-0000-0000-000000000000}"/>
          </ac:spMkLst>
        </pc:spChg>
      </pc:sldChg>
      <pc:sldChg chg="delSp modSp mod modAnim">
        <pc:chgData name="殷 骏亮" userId="2f3603598d7c1c85" providerId="LiveId" clId="{240D3783-C487-419D-8246-B6672EF6CBF4}" dt="2021-01-10T05:08:01.583" v="110" actId="1076"/>
        <pc:sldMkLst>
          <pc:docMk/>
          <pc:sldMk cId="0" sldId="261"/>
        </pc:sldMkLst>
        <pc:spChg chg="del">
          <ac:chgData name="殷 骏亮" userId="2f3603598d7c1c85" providerId="LiveId" clId="{240D3783-C487-419D-8246-B6672EF6CBF4}" dt="2021-01-10T05:05:56.829" v="19" actId="478"/>
          <ac:spMkLst>
            <pc:docMk/>
            <pc:sldMk cId="0" sldId="261"/>
            <ac:spMk id="2" creationId="{00000000-0000-0000-0000-000000000000}"/>
          </ac:spMkLst>
        </pc:spChg>
        <pc:spChg chg="mod">
          <ac:chgData name="殷 骏亮" userId="2f3603598d7c1c85" providerId="LiveId" clId="{240D3783-C487-419D-8246-B6672EF6CBF4}" dt="2021-01-10T05:06:29.201" v="41" actId="1076"/>
          <ac:spMkLst>
            <pc:docMk/>
            <pc:sldMk cId="0" sldId="261"/>
            <ac:spMk id="3" creationId="{00000000-0000-0000-0000-000000000000}"/>
          </ac:spMkLst>
        </pc:spChg>
        <pc:spChg chg="mod">
          <ac:chgData name="殷 骏亮" userId="2f3603598d7c1c85" providerId="LiveId" clId="{240D3783-C487-419D-8246-B6672EF6CBF4}" dt="2021-01-10T05:08:01.583" v="110" actId="1076"/>
          <ac:spMkLst>
            <pc:docMk/>
            <pc:sldMk cId="0" sldId="261"/>
            <ac:spMk id="4" creationId="{00000000-0000-0000-0000-000000000000}"/>
          </ac:spMkLst>
        </pc:spChg>
        <pc:spChg chg="mod">
          <ac:chgData name="殷 骏亮" userId="2f3603598d7c1c85" providerId="LiveId" clId="{240D3783-C487-419D-8246-B6672EF6CBF4}" dt="2021-01-10T05:07:29.860" v="55" actId="1076"/>
          <ac:spMkLst>
            <pc:docMk/>
            <pc:sldMk cId="0" sldId="261"/>
            <ac:spMk id="6" creationId="{00000000-0000-0000-0000-000000000000}"/>
          </ac:spMkLst>
        </pc:spChg>
        <pc:spChg chg="del">
          <ac:chgData name="殷 骏亮" userId="2f3603598d7c1c85" providerId="LiveId" clId="{240D3783-C487-419D-8246-B6672EF6CBF4}" dt="2021-01-10T05:06:20.799" v="39" actId="478"/>
          <ac:spMkLst>
            <pc:docMk/>
            <pc:sldMk cId="0" sldId="261"/>
            <ac:spMk id="7" creationId="{00000000-0000-0000-0000-000000000000}"/>
          </ac:spMkLst>
        </pc:spChg>
        <pc:spChg chg="del">
          <ac:chgData name="殷 骏亮" userId="2f3603598d7c1c85" providerId="LiveId" clId="{240D3783-C487-419D-8246-B6672EF6CBF4}" dt="2021-01-10T05:06:25.121" v="40" actId="478"/>
          <ac:spMkLst>
            <pc:docMk/>
            <pc:sldMk cId="0" sldId="261"/>
            <ac:spMk id="8" creationId="{00000000-0000-0000-0000-000000000000}"/>
          </ac:spMkLst>
        </pc:spChg>
        <pc:spChg chg="del">
          <ac:chgData name="殷 骏亮" userId="2f3603598d7c1c85" providerId="LiveId" clId="{240D3783-C487-419D-8246-B6672EF6CBF4}" dt="2021-01-10T05:06:25.121" v="40" actId="478"/>
          <ac:spMkLst>
            <pc:docMk/>
            <pc:sldMk cId="0" sldId="261"/>
            <ac:spMk id="9" creationId="{00000000-0000-0000-0000-000000000000}"/>
          </ac:spMkLst>
        </pc:spChg>
        <pc:spChg chg="del">
          <ac:chgData name="殷 骏亮" userId="2f3603598d7c1c85" providerId="LiveId" clId="{240D3783-C487-419D-8246-B6672EF6CBF4}" dt="2021-01-10T05:06:25.121" v="40" actId="478"/>
          <ac:spMkLst>
            <pc:docMk/>
            <pc:sldMk cId="0" sldId="261"/>
            <ac:spMk id="10" creationId="{00000000-0000-0000-0000-000000000000}"/>
          </ac:spMkLst>
        </pc:spChg>
        <pc:spChg chg="del">
          <ac:chgData name="殷 骏亮" userId="2f3603598d7c1c85" providerId="LiveId" clId="{240D3783-C487-419D-8246-B6672EF6CBF4}" dt="2021-01-10T05:06:25.121" v="40" actId="478"/>
          <ac:spMkLst>
            <pc:docMk/>
            <pc:sldMk cId="0" sldId="261"/>
            <ac:spMk id="11" creationId="{00000000-0000-0000-0000-000000000000}"/>
          </ac:spMkLst>
        </pc:spChg>
        <pc:spChg chg="del">
          <ac:chgData name="殷 骏亮" userId="2f3603598d7c1c85" providerId="LiveId" clId="{240D3783-C487-419D-8246-B6672EF6CBF4}" dt="2021-01-10T05:06:25.121" v="40" actId="478"/>
          <ac:spMkLst>
            <pc:docMk/>
            <pc:sldMk cId="0" sldId="261"/>
            <ac:spMk id="12" creationId="{00000000-0000-0000-0000-000000000000}"/>
          </ac:spMkLst>
        </pc:spChg>
        <pc:spChg chg="del">
          <ac:chgData name="殷 骏亮" userId="2f3603598d7c1c85" providerId="LiveId" clId="{240D3783-C487-419D-8246-B6672EF6CBF4}" dt="2021-01-10T05:06:25.121" v="40" actId="478"/>
          <ac:spMkLst>
            <pc:docMk/>
            <pc:sldMk cId="0" sldId="261"/>
            <ac:spMk id="13" creationId="{00000000-0000-0000-0000-000000000000}"/>
          </ac:spMkLst>
        </pc:spChg>
      </pc:sldChg>
      <pc:sldChg chg="del">
        <pc:chgData name="殷 骏亮" userId="2f3603598d7c1c85" providerId="LiveId" clId="{240D3783-C487-419D-8246-B6672EF6CBF4}" dt="2021-01-10T05:04:02.649" v="17" actId="47"/>
        <pc:sldMkLst>
          <pc:docMk/>
          <pc:sldMk cId="0" sldId="279"/>
        </pc:sldMkLst>
      </pc:sldChg>
      <pc:sldChg chg="del">
        <pc:chgData name="殷 骏亮" userId="2f3603598d7c1c85" providerId="LiveId" clId="{240D3783-C487-419D-8246-B6672EF6CBF4}" dt="2021-01-10T05:07:38.675" v="57" actId="47"/>
        <pc:sldMkLst>
          <pc:docMk/>
          <pc:sldMk cId="0" sldId="280"/>
        </pc:sldMkLst>
      </pc:sldChg>
      <pc:sldChg chg="del">
        <pc:chgData name="殷 骏亮" userId="2f3603598d7c1c85" providerId="LiveId" clId="{240D3783-C487-419D-8246-B6672EF6CBF4}" dt="2021-01-10T05:07:37.681" v="56" actId="47"/>
        <pc:sldMkLst>
          <pc:docMk/>
          <pc:sldMk cId="0" sldId="281"/>
        </pc:sldMkLst>
      </pc:sldChg>
      <pc:sldChg chg="modSp mod">
        <pc:chgData name="殷 骏亮" userId="2f3603598d7c1c85" providerId="LiveId" clId="{240D3783-C487-419D-8246-B6672EF6CBF4}" dt="2021-01-10T05:20:50.586" v="185" actId="2711"/>
        <pc:sldMkLst>
          <pc:docMk/>
          <pc:sldMk cId="0" sldId="282"/>
        </pc:sldMkLst>
        <pc:spChg chg="mod">
          <ac:chgData name="殷 骏亮" userId="2f3603598d7c1c85" providerId="LiveId" clId="{240D3783-C487-419D-8246-B6672EF6CBF4}" dt="2021-01-10T05:18:49.728" v="135"/>
          <ac:spMkLst>
            <pc:docMk/>
            <pc:sldMk cId="0" sldId="282"/>
            <ac:spMk id="6" creationId="{00000000-0000-0000-0000-000000000000}"/>
          </ac:spMkLst>
        </pc:spChg>
        <pc:spChg chg="mod">
          <ac:chgData name="殷 骏亮" userId="2f3603598d7c1c85" providerId="LiveId" clId="{240D3783-C487-419D-8246-B6672EF6CBF4}" dt="2021-01-10T05:19:18.772" v="140" actId="113"/>
          <ac:spMkLst>
            <pc:docMk/>
            <pc:sldMk cId="0" sldId="282"/>
            <ac:spMk id="10" creationId="{00000000-0000-0000-0000-000000000000}"/>
          </ac:spMkLst>
        </pc:spChg>
        <pc:spChg chg="mod">
          <ac:chgData name="殷 骏亮" userId="2f3603598d7c1c85" providerId="LiveId" clId="{240D3783-C487-419D-8246-B6672EF6CBF4}" dt="2021-01-10T05:20:50.586" v="185" actId="2711"/>
          <ac:spMkLst>
            <pc:docMk/>
            <pc:sldMk cId="0" sldId="282"/>
            <ac:spMk id="11" creationId="{00000000-0000-0000-0000-000000000000}"/>
          </ac:spMkLst>
        </pc:spChg>
        <pc:spChg chg="mod">
          <ac:chgData name="殷 骏亮" userId="2f3603598d7c1c85" providerId="LiveId" clId="{240D3783-C487-419D-8246-B6672EF6CBF4}" dt="2021-01-10T05:08:07.769" v="113"/>
          <ac:spMkLst>
            <pc:docMk/>
            <pc:sldMk cId="0" sldId="282"/>
            <ac:spMk id="7241" creationId="{00000000-0000-0000-0000-000000000000}"/>
          </ac:spMkLst>
        </pc:spChg>
      </pc:sldChg>
      <pc:sldChg chg="delSp modSp mod">
        <pc:chgData name="殷 骏亮" userId="2f3603598d7c1c85" providerId="LiveId" clId="{240D3783-C487-419D-8246-B6672EF6CBF4}" dt="2021-01-10T05:21:33.322" v="205" actId="1076"/>
        <pc:sldMkLst>
          <pc:docMk/>
          <pc:sldMk cId="0" sldId="283"/>
        </pc:sldMkLst>
        <pc:spChg chg="mod">
          <ac:chgData name="殷 骏亮" userId="2f3603598d7c1c85" providerId="LiveId" clId="{240D3783-C487-419D-8246-B6672EF6CBF4}" dt="2021-01-10T05:21:33.322" v="205" actId="1076"/>
          <ac:spMkLst>
            <pc:docMk/>
            <pc:sldMk cId="0" sldId="283"/>
            <ac:spMk id="2" creationId="{00000000-0000-0000-0000-000000000000}"/>
          </ac:spMkLst>
        </pc:spChg>
        <pc:spChg chg="del">
          <ac:chgData name="殷 骏亮" userId="2f3603598d7c1c85" providerId="LiveId" clId="{240D3783-C487-419D-8246-B6672EF6CBF4}" dt="2021-01-10T05:08:21.288" v="123" actId="478"/>
          <ac:spMkLst>
            <pc:docMk/>
            <pc:sldMk cId="0" sldId="283"/>
            <ac:spMk id="10" creationId="{00000000-0000-0000-0000-000000000000}"/>
          </ac:spMkLst>
        </pc:spChg>
        <pc:spChg chg="mod">
          <ac:chgData name="殷 骏亮" userId="2f3603598d7c1c85" providerId="LiveId" clId="{240D3783-C487-419D-8246-B6672EF6CBF4}" dt="2021-01-10T05:08:17.389" v="122"/>
          <ac:spMkLst>
            <pc:docMk/>
            <pc:sldMk cId="0" sldId="283"/>
            <ac:spMk id="7241" creationId="{00000000-0000-0000-0000-000000000000}"/>
          </ac:spMkLst>
        </pc:spChg>
        <pc:graphicFrameChg chg="del">
          <ac:chgData name="殷 骏亮" userId="2f3603598d7c1c85" providerId="LiveId" clId="{240D3783-C487-419D-8246-B6672EF6CBF4}" dt="2021-01-10T05:08:21.288" v="123" actId="478"/>
          <ac:graphicFrameMkLst>
            <pc:docMk/>
            <pc:sldMk cId="0" sldId="283"/>
            <ac:graphicFrameMk id="3" creationId="{00000000-0000-0000-0000-000000000000}"/>
          </ac:graphicFrameMkLst>
        </pc:graphicFrameChg>
        <pc:graphicFrameChg chg="del">
          <ac:chgData name="殷 骏亮" userId="2f3603598d7c1c85" providerId="LiveId" clId="{240D3783-C487-419D-8246-B6672EF6CBF4}" dt="2021-01-10T05:08:21.288" v="123" actId="478"/>
          <ac:graphicFrameMkLst>
            <pc:docMk/>
            <pc:sldMk cId="0" sldId="283"/>
            <ac:graphicFrameMk id="4" creationId="{00000000-0000-0000-0000-000000000000}"/>
          </ac:graphicFrameMkLst>
        </pc:graphicFrameChg>
        <pc:graphicFrameChg chg="del">
          <ac:chgData name="殷 骏亮" userId="2f3603598d7c1c85" providerId="LiveId" clId="{240D3783-C487-419D-8246-B6672EF6CBF4}" dt="2021-01-10T05:08:21.288" v="123" actId="478"/>
          <ac:graphicFrameMkLst>
            <pc:docMk/>
            <pc:sldMk cId="0" sldId="283"/>
            <ac:graphicFrameMk id="6" creationId="{00000000-0000-0000-0000-000000000000}"/>
          </ac:graphicFrameMkLst>
        </pc:graphicFrameChg>
        <pc:graphicFrameChg chg="del">
          <ac:chgData name="殷 骏亮" userId="2f3603598d7c1c85" providerId="LiveId" clId="{240D3783-C487-419D-8246-B6672EF6CBF4}" dt="2021-01-10T05:08:21.288" v="123" actId="478"/>
          <ac:graphicFrameMkLst>
            <pc:docMk/>
            <pc:sldMk cId="0" sldId="283"/>
            <ac:graphicFrameMk id="8" creationId="{00000000-0000-0000-0000-000000000000}"/>
          </ac:graphicFrameMkLst>
        </pc:graphicFrameChg>
      </pc:sldChg>
      <pc:sldChg chg="del">
        <pc:chgData name="殷 骏亮" userId="2f3603598d7c1c85" providerId="LiveId" clId="{240D3783-C487-419D-8246-B6672EF6CBF4}" dt="2021-01-10T05:21:37.227" v="206" actId="47"/>
        <pc:sldMkLst>
          <pc:docMk/>
          <pc:sldMk cId="0" sldId="285"/>
        </pc:sldMkLst>
      </pc:sldChg>
      <pc:sldChg chg="del">
        <pc:chgData name="殷 骏亮" userId="2f3603598d7c1c85" providerId="LiveId" clId="{240D3783-C487-419D-8246-B6672EF6CBF4}" dt="2021-01-10T05:21:41.299" v="207" actId="47"/>
        <pc:sldMkLst>
          <pc:docMk/>
          <pc:sldMk cId="0" sldId="286"/>
        </pc:sldMkLst>
      </pc:sldChg>
      <pc:sldChg chg="addSp delSp modSp mod modAnim">
        <pc:chgData name="殷 骏亮" userId="2f3603598d7c1c85" providerId="LiveId" clId="{240D3783-C487-419D-8246-B6672EF6CBF4}" dt="2021-01-10T07:17:39.823" v="239" actId="27614"/>
        <pc:sldMkLst>
          <pc:docMk/>
          <pc:sldMk cId="0" sldId="287"/>
        </pc:sldMkLst>
        <pc:spChg chg="mod">
          <ac:chgData name="殷 骏亮" userId="2f3603598d7c1c85" providerId="LiveId" clId="{240D3783-C487-419D-8246-B6672EF6CBF4}" dt="2021-01-10T07:17:21.043" v="233" actId="14100"/>
          <ac:spMkLst>
            <pc:docMk/>
            <pc:sldMk cId="0" sldId="287"/>
            <ac:spMk id="64" creationId="{00000000-0000-0000-0000-000000000000}"/>
          </ac:spMkLst>
        </pc:spChg>
        <pc:picChg chg="add mod">
          <ac:chgData name="殷 骏亮" userId="2f3603598d7c1c85" providerId="LiveId" clId="{240D3783-C487-419D-8246-B6672EF6CBF4}" dt="2021-01-10T07:17:39.823" v="239" actId="27614"/>
          <ac:picMkLst>
            <pc:docMk/>
            <pc:sldMk cId="0" sldId="287"/>
            <ac:picMk id="3" creationId="{90E90A92-70EB-4C2F-A270-93F3634E3F92}"/>
          </ac:picMkLst>
        </pc:picChg>
        <pc:picChg chg="del">
          <ac:chgData name="殷 骏亮" userId="2f3603598d7c1c85" providerId="LiveId" clId="{240D3783-C487-419D-8246-B6672EF6CBF4}" dt="2021-01-10T07:17:23.131" v="234" actId="478"/>
          <ac:picMkLst>
            <pc:docMk/>
            <pc:sldMk cId="0" sldId="287"/>
            <ac:picMk id="57" creationId="{00000000-0000-0000-0000-000000000000}"/>
          </ac:picMkLst>
        </pc:picChg>
      </pc:sldChg>
      <pc:sldChg chg="del">
        <pc:chgData name="殷 骏亮" userId="2f3603598d7c1c85" providerId="LiveId" clId="{240D3783-C487-419D-8246-B6672EF6CBF4}" dt="2021-01-10T07:17:42.220" v="240" actId="47"/>
        <pc:sldMkLst>
          <pc:docMk/>
          <pc:sldMk cId="0" sldId="288"/>
        </pc:sldMkLst>
      </pc:sldChg>
      <pc:sldChg chg="delSp modSp modAnim">
        <pc:chgData name="殷 骏亮" userId="2f3603598d7c1c85" providerId="LiveId" clId="{240D3783-C487-419D-8246-B6672EF6CBF4}" dt="2021-01-10T07:18:34.500" v="288" actId="1076"/>
        <pc:sldMkLst>
          <pc:docMk/>
          <pc:sldMk cId="0" sldId="289"/>
        </pc:sldMkLst>
        <pc:spChg chg="del">
          <ac:chgData name="殷 骏亮" userId="2f3603598d7c1c85" providerId="LiveId" clId="{240D3783-C487-419D-8246-B6672EF6CBF4}" dt="2021-01-10T07:18:03.901" v="271" actId="478"/>
          <ac:spMkLst>
            <pc:docMk/>
            <pc:sldMk cId="0" sldId="289"/>
            <ac:spMk id="13" creationId="{00000000-0000-0000-0000-000000000000}"/>
          </ac:spMkLst>
        </pc:spChg>
        <pc:spChg chg="del mod">
          <ac:chgData name="殷 骏亮" userId="2f3603598d7c1c85" providerId="LiveId" clId="{240D3783-C487-419D-8246-B6672EF6CBF4}" dt="2021-01-10T07:18:07.857" v="272" actId="478"/>
          <ac:spMkLst>
            <pc:docMk/>
            <pc:sldMk cId="0" sldId="289"/>
            <ac:spMk id="14" creationId="{00000000-0000-0000-0000-000000000000}"/>
          </ac:spMkLst>
        </pc:spChg>
        <pc:spChg chg="mod">
          <ac:chgData name="殷 骏亮" userId="2f3603598d7c1c85" providerId="LiveId" clId="{240D3783-C487-419D-8246-B6672EF6CBF4}" dt="2021-01-10T07:18:00.701" v="269"/>
          <ac:spMkLst>
            <pc:docMk/>
            <pc:sldMk cId="0" sldId="289"/>
            <ac:spMk id="15" creationId="{00000000-0000-0000-0000-000000000000}"/>
          </ac:spMkLst>
        </pc:spChg>
        <pc:spChg chg="mod">
          <ac:chgData name="殷 骏亮" userId="2f3603598d7c1c85" providerId="LiveId" clId="{240D3783-C487-419D-8246-B6672EF6CBF4}" dt="2021-01-10T07:18:22.521" v="274" actId="14100"/>
          <ac:spMkLst>
            <pc:docMk/>
            <pc:sldMk cId="0" sldId="289"/>
            <ac:spMk id="17" creationId="{00000000-0000-0000-0000-000000000000}"/>
          </ac:spMkLst>
        </pc:spChg>
        <pc:spChg chg="mod">
          <ac:chgData name="殷 骏亮" userId="2f3603598d7c1c85" providerId="LiveId" clId="{240D3783-C487-419D-8246-B6672EF6CBF4}" dt="2021-01-10T07:18:34.500" v="288" actId="1076"/>
          <ac:spMkLst>
            <pc:docMk/>
            <pc:sldMk cId="0" sldId="289"/>
            <ac:spMk id="18" creationId="{00000000-0000-0000-0000-000000000000}"/>
          </ac:spMkLst>
        </pc:spChg>
        <pc:spChg chg="mod">
          <ac:chgData name="殷 骏亮" userId="2f3603598d7c1c85" providerId="LiveId" clId="{240D3783-C487-419D-8246-B6672EF6CBF4}" dt="2021-01-10T07:17:53.754" v="266"/>
          <ac:spMkLst>
            <pc:docMk/>
            <pc:sldMk cId="0" sldId="289"/>
            <ac:spMk id="19" creationId="{00000000-0000-0000-0000-000000000000}"/>
          </ac:spMkLst>
        </pc:spChg>
        <pc:spChg chg="mod">
          <ac:chgData name="殷 骏亮" userId="2f3603598d7c1c85" providerId="LiveId" clId="{240D3783-C487-419D-8246-B6672EF6CBF4}" dt="2021-01-10T05:21:57.801" v="224" actId="1036"/>
          <ac:spMkLst>
            <pc:docMk/>
            <pc:sldMk cId="0" sldId="289"/>
            <ac:spMk id="45" creationId="{00000000-0000-0000-0000-000000000000}"/>
          </ac:spMkLst>
        </pc:spChg>
        <pc:grpChg chg="del">
          <ac:chgData name="殷 骏亮" userId="2f3603598d7c1c85" providerId="LiveId" clId="{240D3783-C487-419D-8246-B6672EF6CBF4}" dt="2021-01-10T07:18:02.628" v="270" actId="478"/>
          <ac:grpSpMkLst>
            <pc:docMk/>
            <pc:sldMk cId="0" sldId="289"/>
            <ac:grpSpMk id="5" creationId="{00000000-0000-0000-0000-000000000000}"/>
          </ac:grpSpMkLst>
        </pc:grpChg>
        <pc:grpChg chg="del mod">
          <ac:chgData name="殷 骏亮" userId="2f3603598d7c1c85" providerId="LiveId" clId="{240D3783-C487-419D-8246-B6672EF6CBF4}" dt="2021-01-10T07:18:03.901" v="271" actId="478"/>
          <ac:grpSpMkLst>
            <pc:docMk/>
            <pc:sldMk cId="0" sldId="289"/>
            <ac:grpSpMk id="12" creationId="{00000000-0000-0000-0000-000000000000}"/>
          </ac:grpSpMkLst>
        </pc:grpChg>
      </pc:sldChg>
      <pc:sldChg chg="del">
        <pc:chgData name="殷 骏亮" userId="2f3603598d7c1c85" providerId="LiveId" clId="{240D3783-C487-419D-8246-B6672EF6CBF4}" dt="2021-01-10T05:04:03.771" v="18" actId="47"/>
        <pc:sldMkLst>
          <pc:docMk/>
          <pc:sldMk cId="0" sldId="290"/>
        </pc:sldMkLst>
      </pc:sldChg>
      <pc:sldChg chg="modSp add mod">
        <pc:chgData name="殷 骏亮" userId="2f3603598d7c1c85" providerId="LiveId" clId="{240D3783-C487-419D-8246-B6672EF6CBF4}" dt="2021-01-10T07:33:36.597" v="300" actId="207"/>
        <pc:sldMkLst>
          <pc:docMk/>
          <pc:sldMk cId="978396557" sldId="290"/>
        </pc:sldMkLst>
        <pc:spChg chg="mod">
          <ac:chgData name="殷 骏亮" userId="2f3603598d7c1c85" providerId="LiveId" clId="{240D3783-C487-419D-8246-B6672EF6CBF4}" dt="2021-01-10T07:33:36.597" v="300" actId="207"/>
          <ac:spMkLst>
            <pc:docMk/>
            <pc:sldMk cId="978396557" sldId="290"/>
            <ac:spMk id="64" creationId="{00000000-0000-0000-0000-000000000000}"/>
          </ac:spMkLst>
        </pc:spChg>
        <pc:picChg chg="mod">
          <ac:chgData name="殷 骏亮" userId="2f3603598d7c1c85" providerId="LiveId" clId="{240D3783-C487-419D-8246-B6672EF6CBF4}" dt="2021-01-10T07:33:30.154" v="298" actId="1076"/>
          <ac:picMkLst>
            <pc:docMk/>
            <pc:sldMk cId="978396557" sldId="290"/>
            <ac:picMk id="3" creationId="{90E90A92-70EB-4C2F-A270-93F3634E3F9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  <a:t>2021/1/10 Sunday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8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看"/>
          <p:cNvPicPr>
            <a:picLocks noChangeAspect="1"/>
          </p:cNvPicPr>
          <p:nvPr userDrawn="1"/>
        </p:nvPicPr>
        <p:blipFill>
          <a:blip r:embed="rId2"/>
          <a:srcRect l="31" t="4451"/>
          <a:stretch>
            <a:fillRect/>
          </a:stretch>
        </p:blipFill>
        <p:spPr>
          <a:xfrm>
            <a:off x="635" y="-635"/>
            <a:ext cx="12191365" cy="6858635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2021/1/10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9" name="图片 8" descr="就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270250" y="1854835"/>
            <a:ext cx="5651500" cy="289433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022600" y="932815"/>
            <a:ext cx="8331200" cy="1325880"/>
          </a:xfrm>
        </p:spPr>
        <p:txBody>
          <a:bodyPr/>
          <a:lstStyle>
            <a:lvl1pPr>
              <a:defRPr sz="3600"/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2021/1/10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7" name="图片 6" descr="图片1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8890"/>
            <a:ext cx="2714625" cy="6875780"/>
          </a:xfrm>
          <a:prstGeom prst="rect">
            <a:avLst/>
          </a:prstGeom>
        </p:spPr>
      </p:pic>
      <p:sp>
        <p:nvSpPr>
          <p:cNvPr id="6148" name="页脚占位符 7"/>
          <p:cNvSpPr>
            <a:spLocks noGrp="1"/>
          </p:cNvSpPr>
          <p:nvPr userDrawn="1"/>
        </p:nvSpPr>
        <p:spPr>
          <a:xfrm>
            <a:off x="4795520" y="6356350"/>
            <a:ext cx="4005263" cy="2952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>
              <a:lnSpc>
                <a:spcPct val="150000"/>
              </a:lnSpc>
            </a:pPr>
            <a:r>
              <a:rPr lang="zh-CN" altLang="en-US" sz="1400">
                <a:latin typeface="Arial" panose="020B0604020202020204" pitchFamily="34" charset="0"/>
                <a:ea typeface="宋体" panose="02010600030101010101" pitchFamily="2" charset="-122"/>
                <a:sym typeface="微软雅黑" panose="020B0503020204020204" charset="-122"/>
              </a:rPr>
              <a:t>高中新教材优秀教案理科群：729389873</a:t>
            </a: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三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2667000"/>
            <a:ext cx="12192000" cy="1524000"/>
          </a:xfrm>
          <a:prstGeom prst="rect">
            <a:avLst/>
          </a:prstGeom>
        </p:spPr>
      </p:pic>
      <p:pic>
        <p:nvPicPr>
          <p:cNvPr id="11" name="图片 10" descr="图片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2667000"/>
            <a:ext cx="3391535" cy="1524000"/>
          </a:xfrm>
          <a:prstGeom prst="rect">
            <a:avLst/>
          </a:prstGeom>
        </p:spPr>
      </p:pic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3581400" y="2985135"/>
            <a:ext cx="7018020" cy="88709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zh-CN" altLang="en-US"/>
              <a:t>单击此处编辑标题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2021/1/10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6148" name="页脚占位符 7"/>
          <p:cNvSpPr>
            <a:spLocks noGrp="1"/>
          </p:cNvSpPr>
          <p:nvPr userDrawn="1"/>
        </p:nvSpPr>
        <p:spPr>
          <a:xfrm>
            <a:off x="4272915" y="6356350"/>
            <a:ext cx="4005263" cy="2952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>
              <a:lnSpc>
                <a:spcPct val="150000"/>
              </a:lnSpc>
            </a:pPr>
            <a:r>
              <a:rPr lang="zh-CN" altLang="en-US" sz="1400">
                <a:latin typeface="Arial" panose="020B0604020202020204" pitchFamily="34" charset="0"/>
                <a:ea typeface="宋体" panose="02010600030101010101" pitchFamily="2" charset="-122"/>
                <a:sym typeface="微软雅黑" panose="020B0503020204020204" charset="-122"/>
              </a:rPr>
              <a:t>高中新教材优秀教案理科群：729389873</a:t>
            </a: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8200" y="1523365"/>
            <a:ext cx="10304145" cy="3811905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  <a:t>2021/1/10 Sunday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片 7" descr="图片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475615"/>
          </a:xfrm>
          <a:prstGeom prst="rect">
            <a:avLst/>
          </a:prstGeom>
        </p:spPr>
      </p:pic>
      <p:pic>
        <p:nvPicPr>
          <p:cNvPr id="9" name="图片 8" descr="4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6501765"/>
            <a:ext cx="12191365" cy="356235"/>
          </a:xfrm>
          <a:prstGeom prst="rect">
            <a:avLst/>
          </a:prstGeom>
        </p:spPr>
      </p:pic>
      <p:sp>
        <p:nvSpPr>
          <p:cNvPr id="6148" name="页脚占位符 7"/>
          <p:cNvSpPr>
            <a:spLocks noGrp="1"/>
          </p:cNvSpPr>
          <p:nvPr userDrawn="1"/>
        </p:nvSpPr>
        <p:spPr>
          <a:xfrm>
            <a:off x="3927475" y="6446520"/>
            <a:ext cx="4005263" cy="295275"/>
          </a:xfrm>
          <a:prstGeom prst="rect">
            <a:avLst/>
          </a:prstGeom>
          <a:noFill/>
          <a:ln w="9525">
            <a:noFill/>
          </a:ln>
        </p:spPr>
        <p:txBody>
          <a:bodyPr anchor="t"/>
          <a:lstStyle/>
          <a:p>
            <a:pPr lvl="0">
              <a:lnSpc>
                <a:spcPct val="150000"/>
              </a:lnSpc>
            </a:pPr>
            <a:r>
              <a:rPr lang="zh-CN" altLang="en-US" sz="1400">
                <a:solidFill>
                  <a:schemeClr val="bg1"/>
                </a:solidFill>
                <a:latin typeface="Arial" panose="020B0604020202020204" pitchFamily="34" charset="0"/>
                <a:ea typeface="宋体" panose="02010600030101010101" pitchFamily="2" charset="-122"/>
                <a:sym typeface="微软雅黑" panose="020B0503020204020204" charset="-122"/>
              </a:rPr>
              <a:t>高中新教材优秀教案理科群：729389873</a:t>
            </a:r>
            <a:endParaRPr lang="zh-CN" altLang="en-US" sz="140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>
              <a:lnSpc>
                <a:spcPct val="150000"/>
              </a:lnSpc>
            </a:pPr>
            <a:endParaRPr lang="zh-CN" altLang="en-US" sz="1400">
              <a:solidFill>
                <a:schemeClr val="bg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pic>
        <p:nvPicPr>
          <p:cNvPr id="2" name="图片 1" descr="好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248285" y="22225"/>
            <a:ext cx="1572260" cy="431165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 userDrawn="1"/>
        </p:nvSpPr>
        <p:spPr>
          <a:xfrm>
            <a:off x="9327416" y="53349"/>
            <a:ext cx="3098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zh-CN" altLang="en-US" sz="2400" dirty="0">
              <a:solidFill>
                <a:srgbClr val="FFFF00"/>
              </a:solidFill>
              <a:latin typeface="楷体_GB2312" panose="02010609030101010101" pitchFamily="49" charset="-122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  <a:t>2021/1/10 Sunday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</a:rPr>
              <a:t>第四章    第一节    光的折射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2558809" y="977402"/>
            <a:ext cx="8415287" cy="789158"/>
          </a:xfrm>
          <a:prstGeom prst="rect">
            <a:avLst/>
          </a:prstGeom>
          <a:noFill/>
        </p:spPr>
        <p:txBody>
          <a:bodyPr/>
          <a:lstStyle>
            <a:lvl1pPr marL="440055" indent="-44005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Font typeface="Wingdings" panose="05000000000000000000" pitchFamily="2" charset="2"/>
              <a:buChar char="v"/>
              <a:defRPr sz="41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52500" indent="-365125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Wingdings" panose="05000000000000000000" pitchFamily="2" charset="2"/>
              <a:buChar char="§"/>
              <a:defRPr sz="3600">
                <a:solidFill>
                  <a:schemeClr val="tx1"/>
                </a:solidFill>
                <a:latin typeface="+mn-lt"/>
                <a:ea typeface="+mn-ea"/>
              </a:defRPr>
            </a:lvl2pPr>
            <a:lvl3pPr marL="1465580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100">
                <a:solidFill>
                  <a:schemeClr val="tx1"/>
                </a:solidFill>
                <a:latin typeface="+mn-lt"/>
                <a:ea typeface="+mn-ea"/>
              </a:defRPr>
            </a:lvl3pPr>
            <a:lvl4pPr marL="2051050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600">
                <a:solidFill>
                  <a:schemeClr val="tx1"/>
                </a:solidFill>
                <a:latin typeface="+mn-lt"/>
                <a:ea typeface="+mn-ea"/>
              </a:defRPr>
            </a:lvl4pPr>
            <a:lvl5pPr marL="2638425" indent="-2921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  <a:ea typeface="+mn-ea"/>
              </a:defRPr>
            </a:lvl5pPr>
            <a:lvl6pPr marL="3225165" indent="-29337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  <a:ea typeface="+mn-ea"/>
              </a:defRPr>
            </a:lvl6pPr>
            <a:lvl7pPr marL="3811270" indent="-29337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  <a:ea typeface="+mn-ea"/>
              </a:defRPr>
            </a:lvl7pPr>
            <a:lvl8pPr marL="4398010" indent="-29337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  <a:ea typeface="+mn-ea"/>
              </a:defRPr>
            </a:lvl8pPr>
            <a:lvl9pPr marL="4984115" indent="-29337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6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eaLnBrk="1" hangingPunct="1">
              <a:lnSpc>
                <a:spcPct val="90000"/>
              </a:lnSpc>
              <a:buFontTx/>
              <a:buNone/>
            </a:pPr>
            <a:r>
              <a:rPr lang="zh-CN" altLang="en-US" sz="3600" b="1" dirty="0">
                <a:latin typeface="+mj-ea"/>
                <a:ea typeface="+mj-ea"/>
              </a:rPr>
              <a:t>复习：光的反射有什么特点？</a:t>
            </a:r>
            <a:endParaRPr lang="en-US" altLang="zh-CN" sz="3600" b="1" dirty="0">
              <a:latin typeface="+mj-ea"/>
              <a:ea typeface="+mj-ea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2801513" y="4397589"/>
            <a:ext cx="5763647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57150">
                <a:solidFill>
                  <a:srgbClr val="FF66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zh-CN" altLang="en-US" sz="3600" dirty="0">
                <a:latin typeface="+mj-ea"/>
                <a:ea typeface="+mj-ea"/>
              </a:rPr>
              <a:t>光的折射又有什么特点呢？</a:t>
            </a:r>
          </a:p>
        </p:txBody>
      </p:sp>
      <p:sp>
        <p:nvSpPr>
          <p:cNvPr id="6" name="Text Box 8"/>
          <p:cNvSpPr txBox="1">
            <a:spLocks noChangeArrowheads="1"/>
          </p:cNvSpPr>
          <p:nvPr/>
        </p:nvSpPr>
        <p:spPr bwMode="auto">
          <a:xfrm>
            <a:off x="1124291" y="2049349"/>
            <a:ext cx="10242791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3600">
                <a:solidFill>
                  <a:schemeClr val="tx1"/>
                </a:solidFill>
                <a:latin typeface="Times New Roman" panose="02020603050405020304" pitchFamily="18" charset="0"/>
                <a:ea typeface="楷体_GB2312" panose="02010609030101010101" pitchFamily="49" charset="-122"/>
              </a:defRPr>
            </a:lvl1pPr>
            <a:lvl2pPr marL="742950" indent="-285750" eaLnBrk="0" hangingPunct="0">
              <a:defRPr kumimoji="1" sz="3600">
                <a:solidFill>
                  <a:schemeClr val="tx1"/>
                </a:solidFill>
                <a:latin typeface="Times New Roman" panose="02020603050405020304" pitchFamily="18" charset="0"/>
                <a:ea typeface="楷体_GB2312" panose="02010609030101010101" pitchFamily="49" charset="-122"/>
              </a:defRPr>
            </a:lvl2pPr>
            <a:lvl3pPr marL="1143000" indent="-228600" eaLnBrk="0" hangingPunct="0">
              <a:defRPr kumimoji="1" sz="3600">
                <a:solidFill>
                  <a:schemeClr val="tx1"/>
                </a:solidFill>
                <a:latin typeface="Times New Roman" panose="02020603050405020304" pitchFamily="18" charset="0"/>
                <a:ea typeface="楷体_GB2312" panose="02010609030101010101" pitchFamily="49" charset="-122"/>
              </a:defRPr>
            </a:lvl3pPr>
            <a:lvl4pPr marL="1600200" indent="-228600" eaLnBrk="0" hangingPunct="0">
              <a:defRPr kumimoji="1" sz="3600">
                <a:solidFill>
                  <a:schemeClr val="tx1"/>
                </a:solidFill>
                <a:latin typeface="Times New Roman" panose="02020603050405020304" pitchFamily="18" charset="0"/>
                <a:ea typeface="楷体_GB2312" panose="02010609030101010101" pitchFamily="49" charset="-122"/>
              </a:defRPr>
            </a:lvl4pPr>
            <a:lvl5pPr marL="2057400" indent="-228600" eaLnBrk="0" hangingPunct="0">
              <a:defRPr kumimoji="1" sz="3600">
                <a:solidFill>
                  <a:schemeClr val="tx1"/>
                </a:solidFill>
                <a:latin typeface="Times New Roman" panose="02020603050405020304" pitchFamily="18" charset="0"/>
                <a:ea typeface="楷体_GB2312" panose="02010609030101010101" pitchFamily="49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Times New Roman" panose="02020603050405020304" pitchFamily="18" charset="0"/>
                <a:ea typeface="楷体_GB2312" panose="02010609030101010101" pitchFamily="49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Times New Roman" panose="02020603050405020304" pitchFamily="18" charset="0"/>
                <a:ea typeface="楷体_GB2312" panose="02010609030101010101" pitchFamily="49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Times New Roman" panose="02020603050405020304" pitchFamily="18" charset="0"/>
                <a:ea typeface="楷体_GB2312" panose="02010609030101010101" pitchFamily="49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3600">
                <a:solidFill>
                  <a:schemeClr val="tx1"/>
                </a:solidFill>
                <a:latin typeface="Times New Roman" panose="02020603050405020304" pitchFamily="18" charset="0"/>
                <a:ea typeface="楷体_GB2312" panose="02010609030101010101" pitchFamily="49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CN" altLang="en-US" dirty="0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入射光线、法线、反射光线在</a:t>
            </a:r>
            <a:r>
              <a:rPr lang="zh-CN" altLang="en-US" dirty="0">
                <a:solidFill>
                  <a:srgbClr val="FF000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同一平面内</a:t>
            </a:r>
            <a:r>
              <a:rPr lang="zh-CN" altLang="en-US" dirty="0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，入射光线、反射光学分居</a:t>
            </a:r>
            <a:r>
              <a:rPr lang="zh-CN" altLang="en-US" dirty="0">
                <a:solidFill>
                  <a:srgbClr val="FF000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法线两侧</a:t>
            </a:r>
            <a:r>
              <a:rPr lang="zh-CN" altLang="en-US" dirty="0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，反射角</a:t>
            </a:r>
            <a:r>
              <a:rPr lang="zh-CN" altLang="en-US" dirty="0">
                <a:solidFill>
                  <a:srgbClr val="FF0000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等于</a:t>
            </a:r>
            <a:r>
              <a:rPr lang="zh-CN" altLang="en-US" dirty="0">
                <a:solidFill>
                  <a:srgbClr val="0000FF"/>
                </a:solidFill>
                <a:latin typeface="华文新魏" panose="02010800040101010101" pitchFamily="2" charset="-122"/>
                <a:ea typeface="华文新魏" panose="02010800040101010101" pitchFamily="2" charset="-122"/>
              </a:rPr>
              <a:t>入射角。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ldLvl="0" animBg="1"/>
      <p:bldP spid="6" grpId="0" bldLvl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923119" y="1871049"/>
            <a:ext cx="9433899" cy="1384995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、</a:t>
            </a:r>
            <a:r>
              <a:rPr lang="zh-CN" altLang="en-US" sz="2800" b="1" i="0" dirty="0">
                <a:latin typeface="黑体" panose="02010609060101010101" pitchFamily="2" charset="-122"/>
                <a:ea typeface="黑体" panose="02010609060101010101" pitchFamily="2" charset="-122"/>
              </a:rPr>
              <a:t>折射定律：</a:t>
            </a:r>
            <a:r>
              <a:rPr kumimoji="1" lang="zh-CN" altLang="en-US" sz="2800" b="1" dirty="0">
                <a:latin typeface="黑体" panose="02010609060101010101" pitchFamily="2" charset="-122"/>
                <a:ea typeface="黑体" panose="02010609060101010101" pitchFamily="2" charset="-122"/>
              </a:rPr>
              <a:t>折射光线与入射光线、法线处于同一平面内，折射光线与入射光线分别位居于法线的两侧，入射光线的正弦值与折射光线的正弦值成正比</a:t>
            </a:r>
            <a:endParaRPr kumimoji="1" lang="zh-CN" altLang="en-US" sz="2800" b="1" i="0" dirty="0"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Rectangle 5"/>
              <p:cNvSpPr>
                <a:spLocks noChangeArrowheads="1"/>
              </p:cNvSpPr>
              <p:nvPr/>
            </p:nvSpPr>
            <p:spPr bwMode="auto">
              <a:xfrm>
                <a:off x="923005" y="3374511"/>
                <a:ext cx="2970253" cy="672172"/>
              </a:xfrm>
              <a:prstGeom prst="rect">
                <a:avLst/>
              </a:prstGeom>
              <a:solidFill>
                <a:srgbClr val="FFFFFF">
                  <a:alpha val="80000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r>
                  <a:rPr lang="en-US" altLang="zh-CN" sz="2800" b="1" dirty="0">
                    <a:ea typeface="黑体" panose="02010609060101010101" pitchFamily="2" charset="-122"/>
                    <a:cs typeface="Times New Roman" panose="02020603050405020304" pitchFamily="18" charset="0"/>
                  </a:rPr>
                  <a:t>2</a:t>
                </a:r>
                <a:r>
                  <a:rPr lang="zh-CN" altLang="en-US" sz="2800" b="1" dirty="0">
                    <a:ea typeface="黑体" panose="02010609060101010101" pitchFamily="2" charset="-122"/>
                    <a:cs typeface="Times New Roman" panose="02020603050405020304" pitchFamily="18" charset="0"/>
                  </a:rPr>
                  <a:t>、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2400" b="1" i="1"/>
                        </m:ctrlPr>
                      </m:fPr>
                      <m:num>
                        <m:r>
                          <a:rPr lang="en-US" altLang="zh-CN" sz="2400" b="1" i="1"/>
                          <m:t>𝒔𝒊𝒏</m:t>
                        </m:r>
                        <m:sSub>
                          <m:sSubPr>
                            <m:ctrlPr>
                              <a:rPr lang="zh-CN" altLang="zh-CN" sz="2400" b="1" i="1"/>
                            </m:ctrlPr>
                          </m:sSubPr>
                          <m:e>
                            <m:r>
                              <a:rPr lang="en-US" altLang="zh-CN" sz="2400" b="1" i="1"/>
                              <m:t>𝜽</m:t>
                            </m:r>
                          </m:e>
                          <m:sub>
                            <m:r>
                              <a:rPr lang="en-US" altLang="zh-CN" sz="2400" b="1" i="1"/>
                              <m:t>𝟏</m:t>
                            </m:r>
                          </m:sub>
                        </m:sSub>
                      </m:num>
                      <m:den>
                        <m:r>
                          <a:rPr lang="en-US" altLang="zh-CN" sz="2400" b="1" i="1"/>
                          <m:t>𝒔𝒊𝒏</m:t>
                        </m:r>
                        <m:sSub>
                          <m:sSubPr>
                            <m:ctrlPr>
                              <a:rPr lang="zh-CN" altLang="zh-CN" sz="2400" b="1" i="1"/>
                            </m:ctrlPr>
                          </m:sSubPr>
                          <m:e>
                            <m:r>
                              <a:rPr lang="en-US" altLang="zh-CN" sz="2400" b="1" i="1"/>
                              <m:t>𝜽</m:t>
                            </m:r>
                          </m:e>
                          <m:sub>
                            <m:r>
                              <a:rPr lang="en-US" altLang="zh-CN" sz="2400" b="1" i="1"/>
                              <m:t>𝟐</m:t>
                            </m:r>
                          </m:sub>
                        </m:sSub>
                      </m:den>
                    </m:f>
                    <m:r>
                      <a:rPr lang="en-US" altLang="zh-CN" sz="2400" b="1" i="1"/>
                      <m:t>=</m:t>
                    </m:r>
                    <m:sSub>
                      <m:sSubPr>
                        <m:ctrlPr>
                          <a:rPr lang="zh-CN" altLang="zh-CN" sz="2400" b="1" i="1"/>
                        </m:ctrlPr>
                      </m:sSubPr>
                      <m:e>
                        <m:r>
                          <a:rPr lang="en-US" altLang="zh-CN" sz="2400" b="1" i="1"/>
                          <m:t>𝒏</m:t>
                        </m:r>
                      </m:e>
                      <m:sub>
                        <m:r>
                          <a:rPr lang="en-US" altLang="zh-CN" sz="2400" b="1" i="1"/>
                          <m:t>𝟏𝟐</m:t>
                        </m:r>
                      </m:sub>
                    </m:sSub>
                  </m:oMath>
                </a14:m>
                <a:endParaRPr lang="en-US" altLang="zh-CN" sz="2800" b="1" baseline="-25000" dirty="0">
                  <a:solidFill>
                    <a:srgbClr val="FF0000"/>
                  </a:solidFill>
                  <a:ea typeface="黑体" panose="0201060906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0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23005" y="3374511"/>
                <a:ext cx="2970253" cy="672172"/>
              </a:xfrm>
              <a:prstGeom prst="rect">
                <a:avLst/>
              </a:prstGeom>
              <a:blipFill>
                <a:blip r:embed="rId2"/>
                <a:stretch>
                  <a:fillRect l="-4098" t="-8182" b="-10000"/>
                </a:stretch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6"/>
              <p:cNvSpPr>
                <a:spLocks noChangeArrowheads="1"/>
              </p:cNvSpPr>
              <p:nvPr/>
            </p:nvSpPr>
            <p:spPr bwMode="auto">
              <a:xfrm>
                <a:off x="923230" y="4313818"/>
                <a:ext cx="5636961" cy="672172"/>
              </a:xfrm>
              <a:prstGeom prst="rect">
                <a:avLst/>
              </a:prstGeom>
              <a:solidFill>
                <a:srgbClr val="FFFFFF">
                  <a:alpha val="80000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altLang="zh-CN" sz="2800" b="1" dirty="0">
                    <a:latin typeface="Times New Roman" panose="02020603050405020304" pitchFamily="18" charset="0"/>
                    <a:ea typeface="黑体" panose="02010609060101010101" pitchFamily="2" charset="-122"/>
                    <a:cs typeface="Times New Roman" panose="02020603050405020304" pitchFamily="18" charset="0"/>
                  </a:rPr>
                  <a:t>3</a:t>
                </a:r>
                <a:r>
                  <a:rPr lang="zh-CN" altLang="en-US" sz="2800" b="1" dirty="0">
                    <a:latin typeface="Times New Roman" panose="02020603050405020304" pitchFamily="18" charset="0"/>
                    <a:ea typeface="黑体" panose="02010609060101010101" pitchFamily="2" charset="-122"/>
                    <a:cs typeface="Times New Roman" panose="02020603050405020304" pitchFamily="18" charset="0"/>
                  </a:rPr>
                  <a:t>、</a:t>
                </a:r>
                <a:r>
                  <a:rPr lang="zh-CN" altLang="en-US" sz="2800" b="1" i="0" dirty="0">
                    <a:latin typeface="Times New Roman" panose="02020603050405020304" pitchFamily="18" charset="0"/>
                    <a:ea typeface="黑体" panose="02010609060101010101" pitchFamily="2" charset="-122"/>
                    <a:cs typeface="Times New Roman" panose="02020603050405020304" pitchFamily="18" charset="0"/>
                  </a:rPr>
                  <a:t>绝对折射率：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2400" b="1" i="1"/>
                        </m:ctrlPr>
                      </m:fPr>
                      <m:num>
                        <m:r>
                          <a:rPr lang="en-US" altLang="zh-CN" sz="2400" b="1" i="1"/>
                          <m:t>𝒔𝒊𝒏</m:t>
                        </m:r>
                        <m:sSub>
                          <m:sSubPr>
                            <m:ctrlPr>
                              <a:rPr lang="zh-CN" altLang="zh-CN" sz="2400" b="1" i="1"/>
                            </m:ctrlPr>
                          </m:sSubPr>
                          <m:e>
                            <m:r>
                              <a:rPr lang="en-US" altLang="zh-CN" sz="2400" b="1" i="1"/>
                              <m:t>𝜽</m:t>
                            </m:r>
                          </m:e>
                          <m:sub>
                            <m:r>
                              <a:rPr lang="en-US" altLang="zh-CN" sz="2400" b="1" i="1"/>
                              <m:t>𝟏</m:t>
                            </m:r>
                          </m:sub>
                        </m:sSub>
                      </m:num>
                      <m:den>
                        <m:r>
                          <a:rPr lang="en-US" altLang="zh-CN" sz="2400" b="1" i="1"/>
                          <m:t>𝒔𝒊𝒏</m:t>
                        </m:r>
                        <m:sSub>
                          <m:sSubPr>
                            <m:ctrlPr>
                              <a:rPr lang="zh-CN" altLang="zh-CN" sz="2400" b="1" i="1"/>
                            </m:ctrlPr>
                          </m:sSubPr>
                          <m:e>
                            <m:r>
                              <a:rPr lang="en-US" altLang="zh-CN" sz="2400" b="1" i="1"/>
                              <m:t>𝜽</m:t>
                            </m:r>
                          </m:e>
                          <m:sub>
                            <m:r>
                              <a:rPr lang="en-US" altLang="zh-CN" sz="2400" b="1" i="1"/>
                              <m:t>𝟐</m:t>
                            </m:r>
                          </m:sub>
                        </m:sSub>
                      </m:den>
                    </m:f>
                    <m:r>
                      <a:rPr lang="en-US" altLang="zh-CN" sz="2400" b="1" i="1"/>
                      <m:t>=</m:t>
                    </m:r>
                    <m:r>
                      <a:rPr lang="en-US" altLang="zh-CN" sz="2400" b="1" i="1"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altLang="zh-CN" sz="2400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zh-CN" altLang="zh-CN" sz="2400" b="1" i="1"/>
                        </m:ctrlPr>
                      </m:fPr>
                      <m:num>
                        <m:r>
                          <a:rPr lang="en-US" altLang="zh-CN" sz="2400" b="1" i="1">
                            <a:latin typeface="Cambria Math" panose="02040503050406030204" pitchFamily="18" charset="0"/>
                          </a:rPr>
                          <m:t>𝒄</m:t>
                        </m:r>
                      </m:num>
                      <m:den>
                        <m:r>
                          <a:rPr lang="en-US" altLang="zh-CN" sz="2400" b="1" i="1">
                            <a:latin typeface="Cambria Math" panose="02040503050406030204" pitchFamily="18" charset="0"/>
                          </a:rPr>
                          <m:t>𝒗</m:t>
                        </m:r>
                      </m:den>
                    </m:f>
                  </m:oMath>
                </a14:m>
                <a:endParaRPr lang="zh-CN" altLang="en-US" sz="2800" b="1" i="1" dirty="0">
                  <a:solidFill>
                    <a:srgbClr val="FF0000"/>
                  </a:solidFill>
                  <a:latin typeface="Times New Roman" panose="02020603050405020304" pitchFamily="18" charset="0"/>
                  <a:ea typeface="黑体" panose="02010609060101010101" pitchFamily="2" charset="-122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1" name="Rectangle 6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923230" y="4313818"/>
                <a:ext cx="5636961" cy="672172"/>
              </a:xfrm>
              <a:prstGeom prst="rect">
                <a:avLst/>
              </a:prstGeom>
              <a:blipFill>
                <a:blip r:embed="rId3"/>
                <a:stretch>
                  <a:fillRect l="-2162" t="-8182" b="-8182"/>
                </a:stretch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241" name="Text Box 73"/>
          <p:cNvSpPr txBox="1">
            <a:spLocks noChangeArrowheads="1"/>
          </p:cNvSpPr>
          <p:nvPr/>
        </p:nvSpPr>
        <p:spPr bwMode="auto">
          <a:xfrm>
            <a:off x="923290" y="859790"/>
            <a:ext cx="597471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839" tIns="54419" rIns="108839" bIns="54419">
            <a:spAutoFit/>
            <a:scene3d>
              <a:camera prst="orthographicFront"/>
              <a:lightRig rig="threePt" dir="t"/>
            </a:scene3d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</a:rPr>
              <a:t>一、光的折射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1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2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3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ldLvl="0" animBg="1"/>
      <p:bldP spid="10" grpId="0" bldLvl="0" animBg="1"/>
      <p:bldP spid="11" grpId="0" bldLvl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1" name="Text Box 73"/>
          <p:cNvSpPr txBox="1">
            <a:spLocks noChangeArrowheads="1"/>
          </p:cNvSpPr>
          <p:nvPr/>
        </p:nvSpPr>
        <p:spPr bwMode="auto">
          <a:xfrm>
            <a:off x="923290" y="859790"/>
            <a:ext cx="5974715" cy="60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8839" tIns="54419" rIns="108839" bIns="54419">
            <a:spAutoFit/>
            <a:scene3d>
              <a:camera prst="orthographicFront"/>
              <a:lightRig rig="threePt" dir="t"/>
            </a:scene3d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r>
              <a:rPr lang="zh-CN" altLang="en-US" sz="32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ea"/>
                <a:ea typeface="+mn-ea"/>
              </a:rPr>
              <a:t>二、测量玻璃的折射率</a:t>
            </a:r>
          </a:p>
        </p:txBody>
      </p:sp>
      <p:sp>
        <p:nvSpPr>
          <p:cNvPr id="2" name="Rectangle 6"/>
          <p:cNvSpPr>
            <a:spLocks noChangeArrowheads="1"/>
          </p:cNvSpPr>
          <p:nvPr/>
        </p:nvSpPr>
        <p:spPr bwMode="auto">
          <a:xfrm>
            <a:off x="1297450" y="1815634"/>
            <a:ext cx="9597099" cy="3539430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eaLnBrk="1" hangingPunct="1"/>
            <a:r>
              <a:rPr lang="zh-CN" altLang="en-US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思考与讨论：</a:t>
            </a:r>
            <a:endParaRPr lang="en-US" altLang="zh-CN" sz="2800" b="1" dirty="0">
              <a:ea typeface="黑体" panose="02010609060101010101" pitchFamily="2" charset="-122"/>
              <a:cs typeface="Times New Roman" panose="02020603050405020304" pitchFamily="18" charset="0"/>
            </a:endParaRPr>
          </a:p>
          <a:p>
            <a:r>
              <a:rPr lang="zh-CN" altLang="zh-CN" dirty="0"/>
              <a:t>（</a:t>
            </a:r>
            <a:r>
              <a:rPr lang="en-US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1</a:t>
            </a:r>
            <a:r>
              <a:rPr lang="zh-CN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）测量玻璃的折射率，需要用到什么器材？</a:t>
            </a:r>
          </a:p>
          <a:p>
            <a:r>
              <a:rPr lang="zh-CN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2</a:t>
            </a:r>
            <a:r>
              <a:rPr lang="zh-CN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）光线照射玻璃砖的过程总共发生了几次折射？</a:t>
            </a:r>
          </a:p>
          <a:p>
            <a:r>
              <a:rPr lang="zh-CN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3</a:t>
            </a:r>
            <a:r>
              <a:rPr lang="zh-CN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）需要几个固定点确定折射光线的光路？</a:t>
            </a:r>
          </a:p>
          <a:p>
            <a:r>
              <a:rPr lang="zh-CN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4</a:t>
            </a:r>
            <a:r>
              <a:rPr lang="zh-CN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）如何确定光线从哪个位置射出玻璃砖？</a:t>
            </a:r>
          </a:p>
          <a:p>
            <a:r>
              <a:rPr lang="zh-CN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5</a:t>
            </a:r>
            <a:r>
              <a:rPr lang="zh-CN" altLang="zh-CN" sz="2800" b="1" dirty="0">
                <a:ea typeface="黑体" panose="02010609060101010101" pitchFamily="2" charset="-122"/>
                <a:cs typeface="Times New Roman" panose="02020603050405020304" pitchFamily="18" charset="0"/>
              </a:rPr>
              <a:t>）我们透过玻璃砖看到的物体是物体真实的位置还是其像所在的位置？</a:t>
            </a:r>
          </a:p>
          <a:p>
            <a:pPr eaLnBrk="1" hangingPunct="1"/>
            <a:endParaRPr lang="zh-CN" altLang="en-US" sz="2800" b="1" dirty="0">
              <a:ea typeface="黑体" panose="02010609060101010101" pitchFamily="2" charset="-122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ldLvl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Rectangle 3"/>
          <p:cNvSpPr>
            <a:spLocks noChangeArrowheads="1"/>
          </p:cNvSpPr>
          <p:nvPr/>
        </p:nvSpPr>
        <p:spPr bwMode="auto">
          <a:xfrm>
            <a:off x="276837" y="561750"/>
            <a:ext cx="11206359" cy="3697166"/>
          </a:xfrm>
          <a:prstGeom prst="rect">
            <a:avLst/>
          </a:prstGeom>
          <a:solidFill>
            <a:srgbClr val="FFFFFF">
              <a:alpha val="80000"/>
            </a:srgbClr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tabLst>
                <a:tab pos="2700655" algn="l"/>
              </a:tabLst>
            </a:pPr>
            <a:r>
              <a:rPr lang="en-US" sz="3200" b="1" dirty="0">
                <a:solidFill>
                  <a:srgbClr val="FF0000"/>
                </a:solidFill>
                <a:latin typeface="+mn-ea"/>
              </a:rPr>
              <a:t>[</a:t>
            </a:r>
            <a:r>
              <a:rPr lang="zh-CN" altLang="en-US" sz="3200" b="1" dirty="0">
                <a:solidFill>
                  <a:srgbClr val="FF0000"/>
                </a:solidFill>
                <a:latin typeface="+mn-ea"/>
              </a:rPr>
              <a:t>例题</a:t>
            </a:r>
            <a:r>
              <a:rPr lang="en-US" sz="3200" b="1" dirty="0">
                <a:solidFill>
                  <a:srgbClr val="FF0000"/>
                </a:solidFill>
                <a:latin typeface="+mn-ea"/>
              </a:rPr>
              <a:t>]</a:t>
            </a:r>
            <a:r>
              <a:rPr lang="zh-CN" altLang="zh-CN" sz="3200" b="1" kern="5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一个储油桶的地面直径与高均为</a:t>
            </a:r>
            <a:r>
              <a:rPr lang="zh-CN" altLang="zh-CN" sz="3200" b="1" i="1" kern="50" dirty="0">
                <a:latin typeface="宋体" panose="02010600030101010101" pitchFamily="2" charset="-122"/>
                <a:ea typeface="Times New Roman" panose="02020603050405020304" pitchFamily="18" charset="0"/>
                <a:cs typeface="Courier New" panose="02070309020205020404" pitchFamily="49" charset="0"/>
              </a:rPr>
              <a:t>d</a:t>
            </a:r>
            <a:r>
              <a:rPr lang="zh-CN" altLang="zh-CN" sz="3200" b="1" kern="5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，当桶内没有油时，从某点</a:t>
            </a:r>
            <a:r>
              <a:rPr lang="zh-CN" altLang="zh-CN" sz="3200" b="1" i="1" kern="50" dirty="0">
                <a:latin typeface="宋体" panose="02010600030101010101" pitchFamily="2" charset="-122"/>
                <a:ea typeface="Times New Roman" panose="02020603050405020304" pitchFamily="18" charset="0"/>
                <a:cs typeface="Courier New" panose="02070309020205020404" pitchFamily="49" charset="0"/>
              </a:rPr>
              <a:t>A</a:t>
            </a:r>
            <a:r>
              <a:rPr lang="zh-CN" altLang="zh-CN" sz="3200" b="1" kern="5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恰能看到桶底边缘的某点</a:t>
            </a:r>
            <a:r>
              <a:rPr lang="zh-CN" altLang="zh-CN" sz="3200" b="1" i="1" kern="50" dirty="0">
                <a:latin typeface="宋体" panose="02010600030101010101" pitchFamily="2" charset="-122"/>
                <a:ea typeface="Times New Roman" panose="02020603050405020304" pitchFamily="18" charset="0"/>
                <a:cs typeface="Courier New" panose="02070309020205020404" pitchFamily="49" charset="0"/>
              </a:rPr>
              <a:t>B</a:t>
            </a:r>
            <a:r>
              <a:rPr lang="zh-CN" altLang="zh-CN" sz="3200" b="1" kern="5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。当桶内油的深度等于桶高的一半时，扔沿</a:t>
            </a:r>
            <a:r>
              <a:rPr lang="zh-CN" altLang="zh-CN" sz="3200" b="1" i="1" kern="50" dirty="0">
                <a:latin typeface="宋体" panose="02010600030101010101" pitchFamily="2" charset="-122"/>
                <a:ea typeface="Times New Roman" panose="02020603050405020304" pitchFamily="18" charset="0"/>
                <a:cs typeface="Courier New" panose="02070309020205020404" pitchFamily="49" charset="0"/>
              </a:rPr>
              <a:t>AB</a:t>
            </a:r>
            <a:r>
              <a:rPr lang="zh-CN" altLang="zh-CN" sz="3200" b="1" kern="5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方向看去，恰好看到桶底上的点</a:t>
            </a:r>
            <a:r>
              <a:rPr lang="zh-CN" altLang="zh-CN" sz="3200" b="1" kern="50" dirty="0">
                <a:latin typeface="宋体" panose="02010600030101010101" pitchFamily="2" charset="-122"/>
                <a:ea typeface="Times New Roman" panose="02020603050405020304" pitchFamily="18" charset="0"/>
                <a:cs typeface="Courier New" panose="02070309020205020404" pitchFamily="49" charset="0"/>
              </a:rPr>
              <a:t>C</a:t>
            </a:r>
            <a:r>
              <a:rPr lang="zh-CN" altLang="zh-CN" sz="3200" b="1" kern="5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zh-CN" altLang="zh-CN" sz="3200" b="1" i="1" kern="50" dirty="0">
                <a:latin typeface="宋体" panose="02010600030101010101" pitchFamily="2" charset="-122"/>
                <a:ea typeface="Times New Roman" panose="02020603050405020304" pitchFamily="18" charset="0"/>
                <a:cs typeface="Courier New" panose="02070309020205020404" pitchFamily="49" charset="0"/>
              </a:rPr>
              <a:t>C</a:t>
            </a:r>
            <a:r>
              <a:rPr lang="zh-CN" altLang="zh-CN" sz="3200" b="1" kern="5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、</a:t>
            </a:r>
            <a:r>
              <a:rPr lang="zh-CN" altLang="zh-CN" sz="3200" b="1" i="1" kern="50" dirty="0">
                <a:latin typeface="宋体" panose="02010600030101010101" pitchFamily="2" charset="-122"/>
                <a:ea typeface="Times New Roman" panose="02020603050405020304" pitchFamily="18" charset="0"/>
                <a:cs typeface="Courier New" panose="02070309020205020404" pitchFamily="49" charset="0"/>
              </a:rPr>
              <a:t>B</a:t>
            </a:r>
            <a:r>
              <a:rPr lang="zh-CN" altLang="zh-CN" sz="3200" b="1" kern="5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两点相距四分之</a:t>
            </a:r>
            <a:r>
              <a:rPr lang="zh-CN" altLang="zh-CN" sz="3200" b="1" i="1" kern="50" dirty="0">
                <a:latin typeface="宋体" panose="02010600030101010101" pitchFamily="2" charset="-122"/>
                <a:ea typeface="Times New Roman" panose="02020603050405020304" pitchFamily="18" charset="0"/>
                <a:cs typeface="Courier New" panose="02070309020205020404" pitchFamily="49" charset="0"/>
              </a:rPr>
              <a:t>d</a:t>
            </a:r>
            <a:r>
              <a:rPr lang="zh-CN" altLang="zh-CN" sz="3200" b="1" kern="5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，求油的折射率和光在油中传播的速度。</a:t>
            </a:r>
            <a:endParaRPr lang="zh-CN" altLang="zh-CN" sz="3200" b="1" kern="100" dirty="0">
              <a:latin typeface="宋体" panose="02010600030101010101" pitchFamily="2" charset="-122"/>
              <a:ea typeface="宋体" panose="02010600030101010101" pitchFamily="2" charset="-122"/>
              <a:cs typeface="Courier New" panose="02070309020205020404" pitchFamily="49" charset="0"/>
            </a:endParaRPr>
          </a:p>
          <a:p>
            <a:pPr eaLnBrk="1" hangingPunct="1">
              <a:lnSpc>
                <a:spcPct val="150000"/>
              </a:lnSpc>
            </a:pPr>
            <a:endParaRPr lang="zh-CN" altLang="en-US" sz="3200" b="1" i="0" dirty="0"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p:pic>
        <p:nvPicPr>
          <p:cNvPr id="3" name="图片 2" descr="图表, 折线图&#10;&#10;描述已自动生成">
            <a:extLst>
              <a:ext uri="{FF2B5EF4-FFF2-40B4-BE49-F238E27FC236}">
                <a16:creationId xmlns:a16="http://schemas.microsoft.com/office/drawing/2014/main" id="{90E90A92-70EB-4C2F-A270-93F3634E3F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32614" y="3580959"/>
            <a:ext cx="2621404" cy="24251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bldLvl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64" name="Rectangle 3"/>
              <p:cNvSpPr>
                <a:spLocks noChangeArrowheads="1"/>
              </p:cNvSpPr>
              <p:nvPr/>
            </p:nvSpPr>
            <p:spPr bwMode="auto">
              <a:xfrm>
                <a:off x="293615" y="578528"/>
                <a:ext cx="11206359" cy="5325176"/>
              </a:xfrm>
              <a:prstGeom prst="rect">
                <a:avLst/>
              </a:prstGeom>
              <a:solidFill>
                <a:srgbClr val="FFFFFF">
                  <a:alpha val="80000"/>
                </a:srgbClr>
              </a:solidFill>
              <a:ln>
                <a:noFill/>
              </a:ln>
              <a:effectLst/>
              <a:extLs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sz="3200" b="1" dirty="0">
                    <a:solidFill>
                      <a:srgbClr val="FF0000"/>
                    </a:solidFill>
                    <a:latin typeface="+mn-ea"/>
                  </a:rPr>
                  <a:t>[</a:t>
                </a:r>
                <a:r>
                  <a:rPr lang="zh-CN" altLang="en-US" sz="3200" b="1" dirty="0">
                    <a:solidFill>
                      <a:srgbClr val="FF0000"/>
                    </a:solidFill>
                    <a:latin typeface="+mn-ea"/>
                  </a:rPr>
                  <a:t>解析</a:t>
                </a:r>
                <a:r>
                  <a:rPr lang="en-US" sz="3200" b="1" dirty="0">
                    <a:solidFill>
                      <a:srgbClr val="FF0000"/>
                    </a:solidFill>
                    <a:latin typeface="+mn-ea"/>
                  </a:rPr>
                  <a:t>]</a:t>
                </a:r>
                <a:r>
                  <a:rPr lang="zh-CN" altLang="zh-CN" sz="3200" dirty="0"/>
                  <a:t>折射现象中光路是可逆的，因此如果光线沿</a:t>
                </a:r>
                <a:r>
                  <a:rPr lang="zh-CN" altLang="zh-CN" sz="3200" i="1" dirty="0"/>
                  <a:t>AO</a:t>
                </a:r>
                <a:r>
                  <a:rPr lang="zh-CN" altLang="zh-CN" sz="3200" dirty="0"/>
                  <a:t>方向由空气射到油面，折射光线将沿</a:t>
                </a:r>
                <a:r>
                  <a:rPr lang="zh-CN" altLang="zh-CN" sz="3200" i="1" dirty="0"/>
                  <a:t>OC</a:t>
                </a:r>
                <a:r>
                  <a:rPr lang="zh-CN" altLang="zh-CN" sz="3200" dirty="0"/>
                  <a:t>进入油中。以∠</a:t>
                </a:r>
                <a:r>
                  <a:rPr lang="zh-CN" altLang="zh-CN" sz="3200" i="1" dirty="0"/>
                  <a:t>AON</a:t>
                </a:r>
                <a:r>
                  <a:rPr lang="zh-CN" altLang="zh-CN" sz="3200" dirty="0"/>
                  <a:t>作为入射角，以∠</a:t>
                </a:r>
                <a:r>
                  <a:rPr lang="zh-CN" altLang="zh-CN" sz="3200" i="1" dirty="0"/>
                  <a:t>CON`</a:t>
                </a:r>
                <a:r>
                  <a:rPr lang="zh-CN" altLang="zh-CN" sz="3200" dirty="0"/>
                  <a:t>作为折射角，由折射定律可以求出油的折射率</a:t>
                </a:r>
                <a:r>
                  <a:rPr lang="zh-CN" altLang="zh-CN" sz="3200" i="1" dirty="0"/>
                  <a:t>n</a:t>
                </a:r>
                <a:r>
                  <a:rPr lang="zh-CN" altLang="zh-CN" sz="3200" dirty="0"/>
                  <a:t>。</a:t>
                </a:r>
              </a:p>
              <a:p>
                <a:r>
                  <a:rPr lang="zh-CN" altLang="zh-CN" sz="3200" b="1" dirty="0">
                    <a:solidFill>
                      <a:srgbClr val="FF0000"/>
                    </a:solidFill>
                  </a:rPr>
                  <a:t>例题解答：</a:t>
                </a:r>
                <a:r>
                  <a:rPr lang="zh-CN" altLang="zh-CN" sz="3200" dirty="0"/>
                  <a:t>由几何关系可知，∠</a:t>
                </a:r>
                <a:r>
                  <a:rPr lang="en-US" altLang="zh-CN" sz="3200" i="1" dirty="0"/>
                  <a:t>AON</a:t>
                </a:r>
                <a:r>
                  <a:rPr lang="en-US" altLang="zh-CN" sz="3200" dirty="0"/>
                  <a:t>=</a:t>
                </a:r>
                <a:r>
                  <a:rPr lang="zh-CN" altLang="zh-CN" sz="3200" dirty="0"/>
                  <a:t>∠</a:t>
                </a:r>
                <a:r>
                  <a:rPr lang="en-US" altLang="zh-CN" sz="3200" i="1" dirty="0"/>
                  <a:t>BO</a:t>
                </a:r>
                <a:r>
                  <a:rPr lang="zh-CN" altLang="zh-CN" sz="3200" i="1" dirty="0"/>
                  <a:t>N`</a:t>
                </a:r>
                <a:r>
                  <a:rPr lang="zh-CN" altLang="zh-CN" sz="3200" dirty="0"/>
                  <a:t>=45°</a:t>
                </a:r>
              </a:p>
              <a:p>
                <a:r>
                  <a:rPr lang="en-US" altLang="zh-CN" sz="3200" dirty="0"/>
                  <a:t>sin </a:t>
                </a:r>
                <a:r>
                  <a:rPr lang="zh-CN" altLang="zh-CN" sz="3200" dirty="0"/>
                  <a:t>∠</a:t>
                </a:r>
                <a:r>
                  <a:rPr lang="en-US" altLang="zh-CN" sz="3200" i="1" dirty="0"/>
                  <a:t>CON`</a:t>
                </a:r>
                <a:r>
                  <a:rPr lang="en-US" altLang="zh-CN" sz="3200" dirty="0"/>
                  <a:t>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3200" i="1"/>
                        </m:ctrlPr>
                      </m:fPr>
                      <m:num>
                        <m:r>
                          <a:rPr lang="zh-CN" altLang="en-US" sz="3200" i="1"/>
                          <m:t>𝐶𝑁</m:t>
                        </m:r>
                        <m:r>
                          <a:rPr lang="en-US" altLang="zh-CN" sz="3200" i="1"/>
                          <m:t>`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zh-CN" altLang="zh-CN" sz="3200" i="1"/>
                            </m:ctrlPr>
                          </m:radPr>
                          <m:deg/>
                          <m:e>
                            <m:sSup>
                              <m:sSupPr>
                                <m:ctrlPr>
                                  <a:rPr lang="zh-CN" altLang="zh-CN" sz="3200" i="1"/>
                                </m:ctrlPr>
                              </m:sSupPr>
                              <m:e>
                                <m:r>
                                  <a:rPr lang="en-US" altLang="zh-CN" sz="3200" i="1"/>
                                  <m:t>𝐶𝑁</m:t>
                                </m:r>
                                <m:r>
                                  <a:rPr lang="en-US" altLang="zh-CN" sz="3200" i="1"/>
                                  <m:t>`</m:t>
                                </m:r>
                              </m:e>
                              <m:sup>
                                <m:r>
                                  <a:rPr lang="en-US" altLang="zh-CN" sz="3200" i="1"/>
                                  <m:t>2</m:t>
                                </m:r>
                              </m:sup>
                            </m:sSup>
                            <m:r>
                              <a:rPr lang="en-US" altLang="zh-CN" sz="3200" i="1"/>
                              <m:t>+</m:t>
                            </m:r>
                            <m:sSup>
                              <m:sSupPr>
                                <m:ctrlPr>
                                  <a:rPr lang="zh-CN" altLang="zh-CN" sz="3200" i="1"/>
                                </m:ctrlPr>
                              </m:sSupPr>
                              <m:e>
                                <m:r>
                                  <a:rPr lang="en-US" altLang="zh-CN" sz="3200" i="1"/>
                                  <m:t>𝑂𝑁</m:t>
                                </m:r>
                                <m:r>
                                  <a:rPr lang="en-US" altLang="zh-CN" sz="3200" i="1"/>
                                  <m:t>`</m:t>
                                </m:r>
                              </m:e>
                              <m:sup>
                                <m:r>
                                  <a:rPr lang="en-US" altLang="zh-CN" sz="3200" i="1"/>
                                  <m:t>2</m:t>
                                </m:r>
                              </m:sup>
                            </m:sSup>
                          </m:e>
                        </m:rad>
                      </m:den>
                    </m:f>
                    <m:r>
                      <a:rPr lang="en-US" altLang="zh-CN" sz="3200" i="1"/>
                      <m:t>=</m:t>
                    </m:r>
                    <m:f>
                      <m:fPr>
                        <m:ctrlPr>
                          <a:rPr lang="zh-CN" altLang="zh-CN" sz="3200" i="1"/>
                        </m:ctrlPr>
                      </m:fPr>
                      <m:num>
                        <m:r>
                          <a:rPr lang="en-US" altLang="zh-CN" sz="3200" i="1"/>
                          <m:t>1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zh-CN" altLang="zh-CN" sz="3200" i="1"/>
                            </m:ctrlPr>
                          </m:radPr>
                          <m:deg/>
                          <m:e>
                            <m:r>
                              <a:rPr lang="en-US" altLang="zh-CN" sz="3200" i="1"/>
                              <m:t>5</m:t>
                            </m:r>
                          </m:e>
                        </m:rad>
                      </m:den>
                    </m:f>
                  </m:oMath>
                </a14:m>
                <a:endParaRPr lang="zh-CN" altLang="zh-CN" sz="3200" dirty="0"/>
              </a:p>
              <a:p>
                <a:r>
                  <a:rPr lang="zh-CN" altLang="zh-CN" sz="3200" dirty="0"/>
                  <a:t> </a:t>
                </a:r>
                <a14:m>
                  <m:oMath xmlns:m="http://schemas.openxmlformats.org/officeDocument/2006/math">
                    <m:r>
                      <a:rPr lang="en-US" altLang="zh-CN" sz="3200" i="1"/>
                      <m:t>𝑛</m:t>
                    </m:r>
                    <m:r>
                      <a:rPr lang="en-US" altLang="zh-CN" sz="3200" i="1"/>
                      <m:t>=</m:t>
                    </m:r>
                    <m:f>
                      <m:fPr>
                        <m:ctrlPr>
                          <a:rPr lang="zh-CN" altLang="zh-CN" sz="3200" i="1"/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altLang="zh-CN" sz="3200"/>
                          <m:t>sin</m:t>
                        </m:r>
                        <m:r>
                          <a:rPr lang="en-US" altLang="zh-CN" sz="3200"/>
                          <m:t> </m:t>
                        </m:r>
                        <m:r>
                          <a:rPr lang="zh-CN" altLang="zh-CN" sz="3200"/>
                          <m:t>∠</m:t>
                        </m:r>
                        <m:r>
                          <a:rPr lang="en-US" altLang="zh-CN" sz="3200" i="1"/>
                          <m:t>𝐴𝑂𝑁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altLang="zh-CN" sz="3200"/>
                          <m:t>sin</m:t>
                        </m:r>
                        <m:r>
                          <a:rPr lang="en-US" altLang="zh-CN" sz="3200"/>
                          <m:t> </m:t>
                        </m:r>
                        <m:r>
                          <a:rPr lang="zh-CN" altLang="zh-CN" sz="3200"/>
                          <m:t>∠</m:t>
                        </m:r>
                        <m:r>
                          <a:rPr lang="en-US" altLang="zh-CN" sz="3200" i="1"/>
                          <m:t>𝐶𝑂𝑁</m:t>
                        </m:r>
                        <m:r>
                          <a:rPr lang="en-US" altLang="zh-CN" sz="3200" i="1"/>
                          <m:t>`</m:t>
                        </m:r>
                      </m:den>
                    </m:f>
                    <m:r>
                      <a:rPr lang="en-US" altLang="zh-CN" sz="3200" i="1"/>
                      <m:t>=</m:t>
                    </m:r>
                    <m:rad>
                      <m:radPr>
                        <m:degHide m:val="on"/>
                        <m:ctrlPr>
                          <a:rPr lang="zh-CN" altLang="zh-CN" sz="3200" i="1"/>
                        </m:ctrlPr>
                      </m:radPr>
                      <m:deg/>
                      <m:e>
                        <m:f>
                          <m:fPr>
                            <m:ctrlPr>
                              <a:rPr lang="zh-CN" altLang="zh-CN" sz="3200" i="1"/>
                            </m:ctrlPr>
                          </m:fPr>
                          <m:num>
                            <m:r>
                              <a:rPr lang="en-US" altLang="zh-CN" sz="3200" i="1"/>
                              <m:t>5</m:t>
                            </m:r>
                          </m:num>
                          <m:den>
                            <m:r>
                              <a:rPr lang="en-US" altLang="zh-CN" sz="3200" i="1"/>
                              <m:t>2</m:t>
                            </m:r>
                          </m:den>
                        </m:f>
                      </m:e>
                    </m:rad>
                  </m:oMath>
                </a14:m>
                <a:endParaRPr lang="zh-CN" altLang="zh-CN" sz="3200" dirty="0"/>
              </a:p>
              <a:p>
                <a:r>
                  <a:rPr lang="zh-CN" altLang="zh-CN" sz="3200" dirty="0"/>
                  <a:t> </a:t>
                </a:r>
                <a14:m>
                  <m:oMath xmlns:m="http://schemas.openxmlformats.org/officeDocument/2006/math">
                    <m:r>
                      <a:rPr lang="en-US" altLang="zh-CN" sz="3200" i="1"/>
                      <m:t>𝑣</m:t>
                    </m:r>
                    <m:r>
                      <a:rPr lang="en-US" altLang="zh-CN" sz="3200" i="1"/>
                      <m:t>=</m:t>
                    </m:r>
                    <m:f>
                      <m:fPr>
                        <m:ctrlPr>
                          <a:rPr lang="zh-CN" altLang="zh-CN" sz="3200" i="1"/>
                        </m:ctrlPr>
                      </m:fPr>
                      <m:num>
                        <m:r>
                          <a:rPr lang="en-US" altLang="zh-CN" sz="3200" i="1"/>
                          <m:t>𝑐</m:t>
                        </m:r>
                      </m:num>
                      <m:den>
                        <m:r>
                          <a:rPr lang="en-US" altLang="zh-CN" sz="3200" i="1"/>
                          <m:t>𝑛</m:t>
                        </m:r>
                      </m:den>
                    </m:f>
                    <m:r>
                      <a:rPr lang="en-US" altLang="zh-CN" sz="3200" i="1"/>
                      <m:t>=</m:t>
                    </m:r>
                    <m:f>
                      <m:fPr>
                        <m:ctrlPr>
                          <a:rPr lang="zh-CN" altLang="zh-CN" sz="3200" i="1"/>
                        </m:ctrlPr>
                      </m:fPr>
                      <m:num>
                        <m:r>
                          <a:rPr lang="en-US" altLang="zh-CN" sz="3200" i="1"/>
                          <m:t>3.0×</m:t>
                        </m:r>
                        <m:sSup>
                          <m:sSupPr>
                            <m:ctrlPr>
                              <a:rPr lang="zh-CN" altLang="zh-CN" sz="3200" i="1"/>
                            </m:ctrlPr>
                          </m:sSupPr>
                          <m:e>
                            <m:r>
                              <a:rPr lang="en-US" altLang="zh-CN" sz="3200" i="1"/>
                              <m:t>10</m:t>
                            </m:r>
                          </m:e>
                          <m:sup>
                            <m:r>
                              <a:rPr lang="en-US" altLang="zh-CN" sz="3200" i="1"/>
                              <m:t>8</m:t>
                            </m:r>
                          </m:sup>
                        </m:sSup>
                      </m:num>
                      <m:den>
                        <m:r>
                          <a:rPr lang="en-US" altLang="zh-CN" sz="3200" i="1"/>
                          <m:t>1.58</m:t>
                        </m:r>
                      </m:den>
                    </m:f>
                    <m:r>
                      <a:rPr lang="en-US" altLang="zh-CN" sz="3200" i="1"/>
                      <m:t>𝑚</m:t>
                    </m:r>
                    <m:r>
                      <a:rPr lang="en-US" altLang="zh-CN" sz="3200" i="1"/>
                      <m:t>/</m:t>
                    </m:r>
                    <m:r>
                      <a:rPr lang="en-US" altLang="zh-CN" sz="3200" i="1"/>
                      <m:t>𝑠</m:t>
                    </m:r>
                    <m:r>
                      <a:rPr lang="en-US" altLang="zh-CN" sz="3200" i="1"/>
                      <m:t>=1.9×</m:t>
                    </m:r>
                    <m:sSup>
                      <m:sSupPr>
                        <m:ctrlPr>
                          <a:rPr lang="zh-CN" altLang="zh-CN" sz="3200" i="1"/>
                        </m:ctrlPr>
                      </m:sSupPr>
                      <m:e>
                        <m:r>
                          <a:rPr lang="en-US" altLang="zh-CN" sz="3200" i="1"/>
                          <m:t>10</m:t>
                        </m:r>
                      </m:e>
                      <m:sup>
                        <m:r>
                          <a:rPr lang="en-US" altLang="zh-CN" sz="3200" i="1"/>
                          <m:t>8</m:t>
                        </m:r>
                      </m:sup>
                    </m:sSup>
                    <m:r>
                      <a:rPr lang="en-US" altLang="zh-CN" sz="3200" i="1"/>
                      <m:t>𝑚</m:t>
                    </m:r>
                    <m:r>
                      <a:rPr lang="en-US" altLang="zh-CN" sz="3200" i="1"/>
                      <m:t>/</m:t>
                    </m:r>
                    <m:r>
                      <a:rPr lang="en-US" altLang="zh-CN" sz="3200" i="1"/>
                      <m:t>𝑠</m:t>
                    </m:r>
                  </m:oMath>
                </a14:m>
                <a:endParaRPr lang="zh-CN" altLang="zh-CN" sz="3200" dirty="0"/>
              </a:p>
              <a:p>
                <a:pPr eaLnBrk="1" hangingPunct="1">
                  <a:lnSpc>
                    <a:spcPct val="150000"/>
                  </a:lnSpc>
                </a:pPr>
                <a:endParaRPr lang="zh-CN" altLang="en-US" sz="3200" b="1" i="0" dirty="0">
                  <a:latin typeface="Times New Roman" panose="02020603050405020304" pitchFamily="18" charset="0"/>
                  <a:ea typeface="楷体_GB2312" panose="02010609030101010101" pitchFamily="49" charset="-122"/>
                </a:endParaRPr>
              </a:p>
            </p:txBody>
          </p:sp>
        </mc:Choice>
        <mc:Fallback>
          <p:sp>
            <p:nvSpPr>
              <p:cNvPr id="64" name="Rectangle 3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93615" y="578528"/>
                <a:ext cx="11206359" cy="5325176"/>
              </a:xfrm>
              <a:prstGeom prst="rect">
                <a:avLst/>
              </a:prstGeom>
              <a:blipFill>
                <a:blip r:embed="rId2"/>
                <a:stretch>
                  <a:fillRect l="-1360" t="-1718" r="-3645"/>
                </a:stretch>
              </a:blip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3" name="图片 2" descr="图表, 折线图&#10;&#10;描述已自动生成">
            <a:extLst>
              <a:ext uri="{FF2B5EF4-FFF2-40B4-BE49-F238E27FC236}">
                <a16:creationId xmlns:a16="http://schemas.microsoft.com/office/drawing/2014/main" id="{90E90A92-70EB-4C2F-A270-93F3634E3F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94" y="2649781"/>
            <a:ext cx="2621404" cy="242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8396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4" grpId="0" bldLvl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Text Box 2"/>
          <p:cNvSpPr txBox="1">
            <a:spLocks noChangeArrowheads="1"/>
          </p:cNvSpPr>
          <p:nvPr/>
        </p:nvSpPr>
        <p:spPr bwMode="auto">
          <a:xfrm>
            <a:off x="330104" y="390561"/>
            <a:ext cx="3900767" cy="829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sz="4800" b="1" dirty="0">
                <a:ea typeface="华文隶书" panose="02010800040101010101" pitchFamily="2" charset="-122"/>
              </a:rPr>
              <a:t>课堂</a:t>
            </a:r>
            <a:r>
              <a:rPr lang="zh-CN" altLang="en-US" sz="4800" b="1" dirty="0">
                <a:ea typeface="华文隶书" panose="02010800040101010101" pitchFamily="2" charset="-122"/>
              </a:rPr>
              <a:t>小结</a:t>
            </a:r>
            <a:endParaRPr lang="zh-CN" sz="4800" b="1" dirty="0">
              <a:ea typeface="华文隶书" panose="02010800040101010101" pitchFamily="2" charset="-122"/>
            </a:endParaRPr>
          </a:p>
        </p:txBody>
      </p:sp>
      <p:sp>
        <p:nvSpPr>
          <p:cNvPr id="4" name="AutoShape 7"/>
          <p:cNvSpPr/>
          <p:nvPr/>
        </p:nvSpPr>
        <p:spPr bwMode="auto">
          <a:xfrm>
            <a:off x="1732788" y="1259403"/>
            <a:ext cx="215788" cy="4677514"/>
          </a:xfrm>
          <a:prstGeom prst="leftBrace">
            <a:avLst>
              <a:gd name="adj1" fmla="val 180637"/>
              <a:gd name="adj2" fmla="val 50000"/>
            </a:avLst>
          </a:prstGeom>
          <a:noFill/>
          <a:ln w="76200">
            <a:solidFill>
              <a:schemeClr val="tx1"/>
            </a:solidFill>
            <a:rou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CN" altLang="en-US">
              <a:ln>
                <a:solidFill>
                  <a:schemeClr val="tx1"/>
                </a:solidFill>
              </a:ln>
            </a:endParaRPr>
          </a:p>
        </p:txBody>
      </p:sp>
      <p:sp>
        <p:nvSpPr>
          <p:cNvPr id="15" name="Text Box 22"/>
          <p:cNvSpPr txBox="1">
            <a:spLocks noChangeArrowheads="1"/>
          </p:cNvSpPr>
          <p:nvPr/>
        </p:nvSpPr>
        <p:spPr bwMode="auto">
          <a:xfrm>
            <a:off x="2381613" y="1077730"/>
            <a:ext cx="7592233" cy="706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1.</a:t>
            </a:r>
            <a:r>
              <a:rPr lang="zh-CN" altLang="en-US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折射定律</a:t>
            </a:r>
            <a:endParaRPr kumimoji="1" lang="zh-CN" altLang="en-US" sz="4000" b="1" i="0" dirty="0"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7" name="Rectangle 24"/>
              <p:cNvSpPr>
                <a:spLocks noChangeArrowheads="1"/>
              </p:cNvSpPr>
              <p:nvPr/>
            </p:nvSpPr>
            <p:spPr bwMode="auto">
              <a:xfrm>
                <a:off x="2366010" y="2637790"/>
                <a:ext cx="7555503" cy="105881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r>
                  <a:rPr lang="en-US" altLang="zh-CN" sz="4000" b="1" i="0" dirty="0">
                    <a:latin typeface="Times New Roman" panose="02020603050405020304" pitchFamily="18" charset="0"/>
                    <a:ea typeface="楷体_GB2312" panose="02010609030101010101" pitchFamily="49" charset="-122"/>
                  </a:rPr>
                  <a:t>2.</a:t>
                </a:r>
                <a:r>
                  <a:rPr lang="zh-CN" altLang="en-US" sz="4400" b="1" dirty="0">
                    <a:latin typeface="Times New Roman" panose="02020603050405020304" pitchFamily="18" charset="0"/>
                    <a:ea typeface="黑体" panose="02010609060101010101" pitchFamily="2" charset="-122"/>
                    <a:cs typeface="Times New Roman" panose="02020603050405020304" pitchFamily="18" charset="0"/>
                  </a:rPr>
                  <a:t>绝对折射率：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zh-CN" altLang="zh-CN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4000" b="1" i="1">
                            <a:latin typeface="Cambria Math" panose="02040503050406030204" pitchFamily="18" charset="0"/>
                          </a:rPr>
                          <m:t>𝒔𝒊𝒏</m:t>
                        </m:r>
                        <m:sSub>
                          <m:sSubPr>
                            <m:ctrlPr>
                              <a:rPr lang="zh-CN" altLang="zh-CN" sz="4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4000" b="1" i="1">
                                <a:latin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n-US" altLang="zh-CN" sz="4000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</m:sub>
                        </m:sSub>
                      </m:num>
                      <m:den>
                        <m:r>
                          <a:rPr lang="en-US" altLang="zh-CN" sz="4000" b="1" i="1">
                            <a:latin typeface="Cambria Math" panose="02040503050406030204" pitchFamily="18" charset="0"/>
                          </a:rPr>
                          <m:t>𝒔𝒊𝒏</m:t>
                        </m:r>
                        <m:sSub>
                          <m:sSubPr>
                            <m:ctrlPr>
                              <a:rPr lang="zh-CN" altLang="zh-CN" sz="4000" b="1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altLang="zh-CN" sz="4000" b="1" i="1">
                                <a:latin typeface="Cambria Math" panose="02040503050406030204" pitchFamily="18" charset="0"/>
                              </a:rPr>
                              <m:t>𝜽</m:t>
                            </m:r>
                          </m:e>
                          <m:sub>
                            <m:r>
                              <a:rPr lang="en-US" altLang="zh-CN" sz="40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b>
                        </m:sSub>
                      </m:den>
                    </m:f>
                    <m:r>
                      <a:rPr lang="en-US" altLang="zh-CN" sz="40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altLang="zh-CN" sz="4000" b="1" i="1">
                        <a:latin typeface="Cambria Math" panose="02040503050406030204" pitchFamily="18" charset="0"/>
                      </a:rPr>
                      <m:t>𝒏</m:t>
                    </m:r>
                    <m:r>
                      <a:rPr lang="en-US" altLang="zh-CN" sz="4000" b="1" i="1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zh-CN" altLang="zh-CN" sz="4000" b="1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altLang="zh-CN" sz="4000" b="1" i="1">
                            <a:latin typeface="Cambria Math" panose="02040503050406030204" pitchFamily="18" charset="0"/>
                          </a:rPr>
                          <m:t>𝒄</m:t>
                        </m:r>
                      </m:num>
                      <m:den>
                        <m:r>
                          <a:rPr lang="en-US" altLang="zh-CN" sz="4000" b="1" i="1">
                            <a:latin typeface="Cambria Math" panose="02040503050406030204" pitchFamily="18" charset="0"/>
                          </a:rPr>
                          <m:t>𝒗</m:t>
                        </m:r>
                      </m:den>
                    </m:f>
                  </m:oMath>
                </a14:m>
                <a:endParaRPr kumimoji="1" lang="en-US" altLang="zh-CN" sz="4000" b="1" i="0" dirty="0">
                  <a:latin typeface="Times New Roman" panose="02020603050405020304" pitchFamily="18" charset="0"/>
                  <a:ea typeface="楷体_GB2312" panose="02010609030101010101" pitchFamily="49" charset="-122"/>
                </a:endParaRPr>
              </a:p>
            </p:txBody>
          </p:sp>
        </mc:Choice>
        <mc:Fallback>
          <p:sp>
            <p:nvSpPr>
              <p:cNvPr id="17" name="Rectangle 2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2366010" y="2637790"/>
                <a:ext cx="7555503" cy="1058816"/>
              </a:xfrm>
              <a:prstGeom prst="rect">
                <a:avLst/>
              </a:prstGeom>
              <a:blipFill>
                <a:blip r:embed="rId2"/>
                <a:stretch>
                  <a:fillRect l="-2823" t="-6936" b="-5202"/>
                </a:stretch>
              </a:blipFill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r>
                  <a:rPr lang="zh-CN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Text Box 2"/>
          <p:cNvSpPr txBox="1">
            <a:spLocks noChangeArrowheads="1"/>
          </p:cNvSpPr>
          <p:nvPr/>
        </p:nvSpPr>
        <p:spPr bwMode="auto">
          <a:xfrm>
            <a:off x="518285" y="1700478"/>
            <a:ext cx="854650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4800" b="1" dirty="0">
                <a:ea typeface="华文隶书" panose="02010800040101010101" pitchFamily="2" charset="-122"/>
              </a:rPr>
              <a:t>光的折射</a:t>
            </a:r>
            <a:endParaRPr lang="zh-CN" sz="4800" b="1" dirty="0">
              <a:ea typeface="华文隶书" panose="02010800040101010101" pitchFamily="2" charset="-122"/>
            </a:endParaRPr>
          </a:p>
        </p:txBody>
      </p:sp>
      <p:sp>
        <p:nvSpPr>
          <p:cNvPr id="18" name="Rectangle 25"/>
          <p:cNvSpPr>
            <a:spLocks noChangeArrowheads="1"/>
          </p:cNvSpPr>
          <p:nvPr/>
        </p:nvSpPr>
        <p:spPr bwMode="auto">
          <a:xfrm>
            <a:off x="2280487" y="5327005"/>
            <a:ext cx="7339952" cy="9065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3.</a:t>
            </a:r>
            <a:r>
              <a:rPr lang="zh-CN" altLang="en-US" sz="4000" b="1" i="0" dirty="0">
                <a:latin typeface="Times New Roman" panose="02020603050405020304" pitchFamily="18" charset="0"/>
                <a:ea typeface="楷体_GB2312" panose="02010609030101010101" pitchFamily="49" charset="-122"/>
              </a:rPr>
              <a:t>测量玻璃的折射率。</a:t>
            </a:r>
            <a:endParaRPr kumimoji="1" lang="zh-CN" altLang="en-US" sz="4000" b="1" i="0" dirty="0">
              <a:solidFill>
                <a:srgbClr val="FF0000"/>
              </a:solidFill>
              <a:latin typeface="Times New Roman" panose="02020603050405020304" pitchFamily="18" charset="0"/>
              <a:ea typeface="楷体_GB2312" panose="0201060903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ldLvl="0" animBg="1"/>
      <p:bldP spid="15" grpId="0" bldLvl="0" animBg="1"/>
      <p:bldP spid="17" grpId="0" bldLvl="0" animBg="1"/>
      <p:bldP spid="19" grpId="0" bldLvl="0" animBg="1"/>
      <p:bldP spid="18" grpId="0" bldLvl="0" animBg="1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414</Words>
  <Application>Microsoft Office PowerPoint</Application>
  <PresentationFormat>宽屏</PresentationFormat>
  <Paragraphs>26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9" baseType="lpstr">
      <vt:lpstr>黑体</vt:lpstr>
      <vt:lpstr>华文新魏</vt:lpstr>
      <vt:lpstr>楷体_GB2312</vt:lpstr>
      <vt:lpstr>宋体</vt:lpstr>
      <vt:lpstr>微软雅黑</vt:lpstr>
      <vt:lpstr>Arial</vt:lpstr>
      <vt:lpstr>Calibri</vt:lpstr>
      <vt:lpstr>Cambria Math</vt:lpstr>
      <vt:lpstr>Times New Roman</vt:lpstr>
      <vt:lpstr>Wingdings</vt:lpstr>
      <vt:lpstr>Office 主题</vt:lpstr>
      <vt:lpstr>PowerPoint 演示文稿</vt:lpstr>
      <vt:lpstr>第四章    第一节    光的折射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/>
  <cp:lastModifiedBy>殷 骏亮</cp:lastModifiedBy>
  <cp:revision>10</cp:revision>
  <dcterms:created xsi:type="dcterms:W3CDTF">2020-01-14T10:19:00Z</dcterms:created>
  <dcterms:modified xsi:type="dcterms:W3CDTF">2021-01-10T07:33:39Z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2052-11.1.0.9341</vt:lpwstr>
  </property>
</Properties>
</file>