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9"/>
  </p:notesMasterIdLst>
  <p:sldIdLst>
    <p:sldId id="257" r:id="rId4"/>
    <p:sldId id="266" r:id="rId5"/>
    <p:sldId id="275" r:id="rId6"/>
    <p:sldId id="272" r:id="rId7"/>
    <p:sldId id="274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283626"/>
    <a:srgbClr val="2A3828"/>
    <a:srgbClr val="385723"/>
    <a:srgbClr val="32412E"/>
    <a:srgbClr val="0051A2"/>
    <a:srgbClr val="005AB4"/>
    <a:srgbClr val="005EBC"/>
    <a:srgbClr val="004992"/>
    <a:srgbClr val="005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22" autoAdjust="0"/>
    <p:restoredTop sz="94660"/>
  </p:normalViewPr>
  <p:slideViewPr>
    <p:cSldViewPr snapToGrid="0">
      <p:cViewPr varScale="1">
        <p:scale>
          <a:sx n="61" d="100"/>
          <a:sy n="61" d="100"/>
        </p:scale>
        <p:origin x="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emf"/><Relationship Id="rId10" Type="http://schemas.openxmlformats.org/officeDocument/2006/relationships/image" Target="../media/image11.wmf"/><Relationship Id="rId4" Type="http://schemas.openxmlformats.org/officeDocument/2006/relationships/image" Target="../media/image5.e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e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emf"/><Relationship Id="rId9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14EAA-2485-475C-85F0-561ABFD9B4FF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918C6-25FE-4BF2-9F08-168ABACDC3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219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9679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3041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7254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栏目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圆顶角 6">
            <a:hlinkClick r:id="" action="ppaction://noaction"/>
          </p:cNvPr>
          <p:cNvSpPr/>
          <p:nvPr userDrawn="1"/>
        </p:nvSpPr>
        <p:spPr>
          <a:xfrm>
            <a:off x="5945803" y="71120"/>
            <a:ext cx="1939416" cy="395392"/>
          </a:xfrm>
          <a:prstGeom prst="round2SameRect">
            <a:avLst/>
          </a:prstGeom>
          <a:solidFill>
            <a:srgbClr val="028C85"/>
          </a:solidFill>
          <a:ln>
            <a:solidFill>
              <a:srgbClr val="7BDD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1600" b="1">
                <a:solidFill>
                  <a:schemeClr val="bg1"/>
                </a:solidFill>
                <a:latin typeface="宋体" panose="02010600030101010101" pitchFamily="2" charset="-122"/>
                <a:ea typeface="+mn-ea"/>
              </a:rPr>
              <a:t>试题类编</a:t>
            </a:r>
          </a:p>
        </p:txBody>
      </p:sp>
    </p:spTree>
    <p:extLst>
      <p:ext uri="{BB962C8B-B14F-4D97-AF65-F5344CB8AC3E}">
        <p14:creationId xmlns:p14="http://schemas.microsoft.com/office/powerpoint/2010/main" val="2715938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297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967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254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2555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3311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265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0998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386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6ADC9-3F91-40F6-A2DE-363D4C5FC462}" type="datetimeFigureOut">
              <a:rPr lang="zh-CN" altLang="en-US" smtClean="0"/>
              <a:t>2023/7/3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76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emf"/><Relationship Id="rId18" Type="http://schemas.openxmlformats.org/officeDocument/2006/relationships/image" Target="../media/image8.wmf"/><Relationship Id="rId3" Type="http://schemas.openxmlformats.org/officeDocument/2006/relationships/image" Target="../media/image12.png"/><Relationship Id="rId21" Type="http://schemas.openxmlformats.org/officeDocument/2006/relationships/oleObject" Target="../embeddings/oleObject9.bin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emf"/><Relationship Id="rId24" Type="http://schemas.openxmlformats.org/officeDocument/2006/relationships/image" Target="../media/image11.wmf"/><Relationship Id="rId5" Type="http://schemas.openxmlformats.org/officeDocument/2006/relationships/image" Target="../media/image2.wmf"/><Relationship Id="rId15" Type="http://schemas.openxmlformats.org/officeDocument/2006/relationships/oleObject" Target="../embeddings/oleObject6.bin"/><Relationship Id="rId23" Type="http://schemas.openxmlformats.org/officeDocument/2006/relationships/oleObject" Target="../embeddings/oleObject10.bin"/><Relationship Id="rId10" Type="http://schemas.openxmlformats.org/officeDocument/2006/relationships/oleObject" Target="../embeddings/oleObject4.bin"/><Relationship Id="rId19" Type="http://schemas.openxmlformats.org/officeDocument/2006/relationships/oleObject" Target="../embeddings/oleObject8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image" Target="../media/image13.png"/><Relationship Id="rId22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20.wmf"/><Relationship Id="rId3" Type="http://schemas.openxmlformats.org/officeDocument/2006/relationships/image" Target="../media/image12.png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7.emf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18.bin"/><Relationship Id="rId4" Type="http://schemas.openxmlformats.org/officeDocument/2006/relationships/image" Target="../media/image24.png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oleObject" Target="../embeddings/oleObject25.bin"/><Relationship Id="rId3" Type="http://schemas.openxmlformats.org/officeDocument/2006/relationships/image" Target="../media/image12.png"/><Relationship Id="rId7" Type="http://schemas.openxmlformats.org/officeDocument/2006/relationships/image" Target="../media/image26.wmf"/><Relationship Id="rId12" Type="http://schemas.openxmlformats.org/officeDocument/2006/relationships/image" Target="../media/image31.png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oleObject" Target="../embeddings/oleObject26.bin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7.wmf"/><Relationship Id="rId14" Type="http://schemas.openxmlformats.org/officeDocument/2006/relationships/image" Target="../media/image29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85793" y="2335641"/>
            <a:ext cx="1177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  电场叠加不复杂  矢量定则简单化</a:t>
            </a:r>
          </a:p>
        </p:txBody>
      </p:sp>
      <p:pic>
        <p:nvPicPr>
          <p:cNvPr id="5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738" y="4069273"/>
            <a:ext cx="3135156" cy="197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927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A3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142705" y="40931"/>
            <a:ext cx="11951324" cy="22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例</a:t>
            </a:r>
            <a:r>
              <a:rPr lang="en-US" altLang="zh-CN" sz="20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【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2021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湖南卷</a:t>
            </a:r>
            <a:r>
              <a:rPr lang="en-US" altLang="zh-CN" sz="20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如图所示，在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0)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位置放置电荷量为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的正点电荷，在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位置放置电荷量为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的负点电荷，在距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       的某点处放置正点电荷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，使得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点的电场强度为零。则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位置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及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电荷量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分别为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(0,2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),	          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(0,2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),                 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(2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,0),       	     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(2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,0),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9" name="文本框 128">
            <a:extLst>
              <a:ext uri="{FF2B5EF4-FFF2-40B4-BE49-F238E27FC236}">
                <a16:creationId xmlns:a16="http://schemas.microsoft.com/office/drawing/2014/main" id="{709AFD0F-2E40-40CA-A9B6-AE3FCBD0DE47}"/>
              </a:ext>
            </a:extLst>
          </p:cNvPr>
          <p:cNvSpPr txBox="1"/>
          <p:nvPr/>
        </p:nvSpPr>
        <p:spPr>
          <a:xfrm>
            <a:off x="142705" y="6355404"/>
            <a:ext cx="12478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:B 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35" name="图片 134">
            <a:extLst>
              <a:ext uri="{FF2B5EF4-FFF2-40B4-BE49-F238E27FC236}">
                <a16:creationId xmlns:a16="http://schemas.microsoft.com/office/drawing/2014/main" id="{9D084E0C-AE6E-4EC3-BD54-8E2F5108E1E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5CCEE37C-DBD7-42E0-A3C5-9B32EAB7199C}"/>
              </a:ext>
            </a:extLst>
          </p:cNvPr>
          <p:cNvCxnSpPr/>
          <p:nvPr/>
        </p:nvCxnSpPr>
        <p:spPr>
          <a:xfrm>
            <a:off x="-186576" y="2280843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接连接符 105">
            <a:extLst>
              <a:ext uri="{FF2B5EF4-FFF2-40B4-BE49-F238E27FC236}">
                <a16:creationId xmlns:a16="http://schemas.microsoft.com/office/drawing/2014/main" id="{37D1C5B8-1622-4983-9BE8-1393CF0B86A2}"/>
              </a:ext>
            </a:extLst>
          </p:cNvPr>
          <p:cNvCxnSpPr>
            <a:cxnSpLocks/>
          </p:cNvCxnSpPr>
          <p:nvPr/>
        </p:nvCxnSpPr>
        <p:spPr>
          <a:xfrm>
            <a:off x="2953248" y="2310591"/>
            <a:ext cx="0" cy="4644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文本框 131">
            <a:extLst>
              <a:ext uri="{FF2B5EF4-FFF2-40B4-BE49-F238E27FC236}">
                <a16:creationId xmlns:a16="http://schemas.microsoft.com/office/drawing/2014/main" id="{E9E51DD6-896E-4683-8209-1E18FA20DF37}"/>
              </a:ext>
            </a:extLst>
          </p:cNvPr>
          <p:cNvSpPr txBox="1"/>
          <p:nvPr/>
        </p:nvSpPr>
        <p:spPr>
          <a:xfrm>
            <a:off x="5573953" y="3308425"/>
            <a:ext cx="38786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点的合电场强度</a:t>
            </a:r>
            <a:endParaRPr lang="zh-CN" altLang="en-US" sz="2400" dirty="0"/>
          </a:p>
        </p:txBody>
      </p:sp>
      <p:graphicFrame>
        <p:nvGraphicFramePr>
          <p:cNvPr id="34" name="对象 33">
            <a:extLst>
              <a:ext uri="{FF2B5EF4-FFF2-40B4-BE49-F238E27FC236}">
                <a16:creationId xmlns:a16="http://schemas.microsoft.com/office/drawing/2014/main" id="{383FD538-0CB1-4B05-9B90-40C1A36DF5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05171"/>
              </p:ext>
            </p:extLst>
          </p:nvPr>
        </p:nvGraphicFramePr>
        <p:xfrm>
          <a:off x="5661025" y="533400"/>
          <a:ext cx="5207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0" name="Equation" r:id="rId4" imgW="304560" imgH="215640" progId="Equation.DSMT4">
                  <p:embed/>
                </p:oleObj>
              </mc:Choice>
              <mc:Fallback>
                <p:oleObj name="Equation" r:id="rId4" imgW="30456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61025" y="533400"/>
                        <a:ext cx="520700" cy="490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" name="对象 148">
            <a:extLst>
              <a:ext uri="{FF2B5EF4-FFF2-40B4-BE49-F238E27FC236}">
                <a16:creationId xmlns:a16="http://schemas.microsoft.com/office/drawing/2014/main" id="{66F3A1A1-E7D4-4367-8D62-51473413A5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108340"/>
              </p:ext>
            </p:extLst>
          </p:nvPr>
        </p:nvGraphicFramePr>
        <p:xfrm>
          <a:off x="1608138" y="1373188"/>
          <a:ext cx="5445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1" name="Equation" r:id="rId6" imgW="317160" imgH="253800" progId="Equation.DSMT4">
                  <p:embed/>
                </p:oleObj>
              </mc:Choice>
              <mc:Fallback>
                <p:oleObj name="Equation" r:id="rId6" imgW="317160" imgH="253800" progId="Equation.DSMT4">
                  <p:embed/>
                  <p:pic>
                    <p:nvPicPr>
                      <p:cNvPr id="34" name="对象 33">
                        <a:extLst>
                          <a:ext uri="{FF2B5EF4-FFF2-40B4-BE49-F238E27FC236}">
                            <a16:creationId xmlns:a16="http://schemas.microsoft.com/office/drawing/2014/main" id="{383FD538-0CB1-4B05-9B90-40C1A36DF5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08138" y="1373188"/>
                        <a:ext cx="544512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" name="对象 149">
            <a:extLst>
              <a:ext uri="{FF2B5EF4-FFF2-40B4-BE49-F238E27FC236}">
                <a16:creationId xmlns:a16="http://schemas.microsoft.com/office/drawing/2014/main" id="{983F18A7-5F25-4253-BF54-D7D3CCA173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767459"/>
              </p:ext>
            </p:extLst>
          </p:nvPr>
        </p:nvGraphicFramePr>
        <p:xfrm>
          <a:off x="4179888" y="1373188"/>
          <a:ext cx="6969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2" name="Equation" r:id="rId8" imgW="406080" imgH="253800" progId="Equation.DSMT4">
                  <p:embed/>
                </p:oleObj>
              </mc:Choice>
              <mc:Fallback>
                <p:oleObj name="Equation" r:id="rId8" imgW="406080" imgH="253800" progId="Equation.DSMT4">
                  <p:embed/>
                  <p:pic>
                    <p:nvPicPr>
                      <p:cNvPr id="149" name="对象 148">
                        <a:extLst>
                          <a:ext uri="{FF2B5EF4-FFF2-40B4-BE49-F238E27FC236}">
                            <a16:creationId xmlns:a16="http://schemas.microsoft.com/office/drawing/2014/main" id="{66F3A1A1-E7D4-4367-8D62-51473413A5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179888" y="1373188"/>
                        <a:ext cx="696912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对象 34">
            <a:extLst>
              <a:ext uri="{FF2B5EF4-FFF2-40B4-BE49-F238E27FC236}">
                <a16:creationId xmlns:a16="http://schemas.microsoft.com/office/drawing/2014/main" id="{3E3C2D2A-D9EA-4199-BEE0-D1E05FC554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413362"/>
              </p:ext>
            </p:extLst>
          </p:nvPr>
        </p:nvGraphicFramePr>
        <p:xfrm>
          <a:off x="6784717" y="1373188"/>
          <a:ext cx="5461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3" name="Equation" r:id="rId10" imgW="545867" imgH="576105" progId="Equation.DSMT4">
                  <p:embed/>
                </p:oleObj>
              </mc:Choice>
              <mc:Fallback>
                <p:oleObj name="Equation" r:id="rId10" imgW="545867" imgH="57610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784717" y="1373188"/>
                        <a:ext cx="546100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对象 35">
            <a:extLst>
              <a:ext uri="{FF2B5EF4-FFF2-40B4-BE49-F238E27FC236}">
                <a16:creationId xmlns:a16="http://schemas.microsoft.com/office/drawing/2014/main" id="{87592890-1785-47E2-AC2F-0C36A44DDC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150781"/>
              </p:ext>
            </p:extLst>
          </p:nvPr>
        </p:nvGraphicFramePr>
        <p:xfrm>
          <a:off x="9300153" y="1373187"/>
          <a:ext cx="696913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4" name="Equation" r:id="rId12" imgW="696637" imgH="576105" progId="Equation.DSMT4">
                  <p:embed/>
                </p:oleObj>
              </mc:Choice>
              <mc:Fallback>
                <p:oleObj name="Equation" r:id="rId12" imgW="696637" imgH="57610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300153" y="1373187"/>
                        <a:ext cx="696913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" name="21KHNW02.eps">
            <a:extLst>
              <a:ext uri="{FF2B5EF4-FFF2-40B4-BE49-F238E27FC236}">
                <a16:creationId xmlns:a16="http://schemas.microsoft.com/office/drawing/2014/main" id="{E8EFFAE0-19E9-4860-A854-58CB4D8A88E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37" y="2768885"/>
            <a:ext cx="2553626" cy="2178367"/>
          </a:xfrm>
          <a:prstGeom prst="rect">
            <a:avLst/>
          </a:prstGeom>
        </p:spPr>
      </p:pic>
      <p:grpSp>
        <p:nvGrpSpPr>
          <p:cNvPr id="154" name="组合 153">
            <a:extLst>
              <a:ext uri="{FF2B5EF4-FFF2-40B4-BE49-F238E27FC236}">
                <a16:creationId xmlns:a16="http://schemas.microsoft.com/office/drawing/2014/main" id="{E7A62C83-B474-4817-B7EA-8DC2D26979FA}"/>
              </a:ext>
            </a:extLst>
          </p:cNvPr>
          <p:cNvGrpSpPr/>
          <p:nvPr/>
        </p:nvGrpSpPr>
        <p:grpSpPr>
          <a:xfrm>
            <a:off x="3166374" y="3588619"/>
            <a:ext cx="998812" cy="1308334"/>
            <a:chOff x="3354107" y="3691178"/>
            <a:chExt cx="998812" cy="1308334"/>
          </a:xfrm>
        </p:grpSpPr>
        <p:cxnSp>
          <p:nvCxnSpPr>
            <p:cNvPr id="155" name="直接箭头连接符 154">
              <a:extLst>
                <a:ext uri="{FF2B5EF4-FFF2-40B4-BE49-F238E27FC236}">
                  <a16:creationId xmlns:a16="http://schemas.microsoft.com/office/drawing/2014/main" id="{C82C10A1-46FA-49ED-8F1D-A6BB96B3A069}"/>
                </a:ext>
              </a:extLst>
            </p:cNvPr>
            <p:cNvCxnSpPr>
              <a:cxnSpLocks/>
              <a:stCxn id="158" idx="2"/>
            </p:cNvCxnSpPr>
            <p:nvPr/>
          </p:nvCxnSpPr>
          <p:spPr>
            <a:xfrm flipH="1" flipV="1">
              <a:off x="3632903" y="4246809"/>
              <a:ext cx="720016" cy="752703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" name="文本框 155">
              <a:extLst>
                <a:ext uri="{FF2B5EF4-FFF2-40B4-BE49-F238E27FC236}">
                  <a16:creationId xmlns:a16="http://schemas.microsoft.com/office/drawing/2014/main" id="{4D5377A6-FD22-4831-9916-56C959F5E861}"/>
                </a:ext>
              </a:extLst>
            </p:cNvPr>
            <p:cNvSpPr txBox="1"/>
            <p:nvPr/>
          </p:nvSpPr>
          <p:spPr>
            <a:xfrm>
              <a:off x="3354107" y="3691178"/>
              <a:ext cx="6379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altLang="zh-CN" sz="24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zh-CN" altLang="en-US" sz="24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7" name="组合 156">
            <a:extLst>
              <a:ext uri="{FF2B5EF4-FFF2-40B4-BE49-F238E27FC236}">
                <a16:creationId xmlns:a16="http://schemas.microsoft.com/office/drawing/2014/main" id="{44CA94F3-5F06-4CD6-993A-F097494BCF91}"/>
              </a:ext>
            </a:extLst>
          </p:cNvPr>
          <p:cNvGrpSpPr/>
          <p:nvPr/>
        </p:nvGrpSpPr>
        <p:grpSpPr>
          <a:xfrm>
            <a:off x="4172940" y="4556984"/>
            <a:ext cx="719843" cy="495585"/>
            <a:chOff x="6069974" y="4164842"/>
            <a:chExt cx="719843" cy="495585"/>
          </a:xfrm>
        </p:grpSpPr>
        <p:sp>
          <p:nvSpPr>
            <p:cNvPr id="158" name="椭圆 157">
              <a:extLst>
                <a:ext uri="{FF2B5EF4-FFF2-40B4-BE49-F238E27FC236}">
                  <a16:creationId xmlns:a16="http://schemas.microsoft.com/office/drawing/2014/main" id="{C3FC2409-F0D5-4705-986A-ED75300AB72B}"/>
                </a:ext>
              </a:extLst>
            </p:cNvPr>
            <p:cNvSpPr/>
            <p:nvPr/>
          </p:nvSpPr>
          <p:spPr>
            <a:xfrm>
              <a:off x="6069974" y="4462532"/>
              <a:ext cx="72000" cy="72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9" name="文本框 158">
              <a:extLst>
                <a:ext uri="{FF2B5EF4-FFF2-40B4-BE49-F238E27FC236}">
                  <a16:creationId xmlns:a16="http://schemas.microsoft.com/office/drawing/2014/main" id="{BC77590B-4777-43CD-AB19-C63EF1684B3B}"/>
                </a:ext>
              </a:extLst>
            </p:cNvPr>
            <p:cNvSpPr txBox="1"/>
            <p:nvPr/>
          </p:nvSpPr>
          <p:spPr>
            <a:xfrm>
              <a:off x="6126203" y="4164842"/>
              <a:ext cx="663614" cy="4955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0" latinLnBrk="1" hangingPunct="0">
                <a:lnSpc>
                  <a:spcPct val="150000"/>
                </a:lnSpc>
              </a:pPr>
              <a:r>
                <a:rPr lang="en-US" altLang="zh-CN" sz="2000" i="1" kern="0" dirty="0">
                  <a:solidFill>
                    <a:schemeClr val="bg1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P</a:t>
              </a:r>
              <a:endParaRPr lang="zh-CN" alt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0" name="组合 159">
            <a:extLst>
              <a:ext uri="{FF2B5EF4-FFF2-40B4-BE49-F238E27FC236}">
                <a16:creationId xmlns:a16="http://schemas.microsoft.com/office/drawing/2014/main" id="{5DEB6EDF-7DA6-4F7A-AA25-D29DD11E5095}"/>
              </a:ext>
            </a:extLst>
          </p:cNvPr>
          <p:cNvGrpSpPr/>
          <p:nvPr/>
        </p:nvGrpSpPr>
        <p:grpSpPr>
          <a:xfrm>
            <a:off x="4195383" y="3858360"/>
            <a:ext cx="698349" cy="1012156"/>
            <a:chOff x="5862357" y="3569609"/>
            <a:chExt cx="698349" cy="1012156"/>
          </a:xfrm>
        </p:grpSpPr>
        <p:cxnSp>
          <p:nvCxnSpPr>
            <p:cNvPr id="161" name="直接箭头连接符 160">
              <a:extLst>
                <a:ext uri="{FF2B5EF4-FFF2-40B4-BE49-F238E27FC236}">
                  <a16:creationId xmlns:a16="http://schemas.microsoft.com/office/drawing/2014/main" id="{2B8615E8-9B88-4DEC-8BB8-FFCC6F1D9E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62357" y="3817845"/>
              <a:ext cx="0" cy="76392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文本框 161">
              <a:extLst>
                <a:ext uri="{FF2B5EF4-FFF2-40B4-BE49-F238E27FC236}">
                  <a16:creationId xmlns:a16="http://schemas.microsoft.com/office/drawing/2014/main" id="{8E3A8EFD-269F-409E-AD6D-B6557E4817A5}"/>
                </a:ext>
              </a:extLst>
            </p:cNvPr>
            <p:cNvSpPr txBox="1"/>
            <p:nvPr/>
          </p:nvSpPr>
          <p:spPr>
            <a:xfrm>
              <a:off x="5922752" y="3569609"/>
              <a:ext cx="6379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altLang="zh-CN" sz="24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zh-CN" altLang="en-US" sz="24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3" name="组合 162">
            <a:extLst>
              <a:ext uri="{FF2B5EF4-FFF2-40B4-BE49-F238E27FC236}">
                <a16:creationId xmlns:a16="http://schemas.microsoft.com/office/drawing/2014/main" id="{7CF1F5BC-FD16-490E-9F27-502FCE00341E}"/>
              </a:ext>
            </a:extLst>
          </p:cNvPr>
          <p:cNvGrpSpPr/>
          <p:nvPr/>
        </p:nvGrpSpPr>
        <p:grpSpPr>
          <a:xfrm>
            <a:off x="2999001" y="4585562"/>
            <a:ext cx="1200893" cy="461665"/>
            <a:chOff x="5101831" y="2373466"/>
            <a:chExt cx="1008478" cy="461665"/>
          </a:xfrm>
        </p:grpSpPr>
        <p:cxnSp>
          <p:nvCxnSpPr>
            <p:cNvPr id="164" name="直接箭头连接符 163">
              <a:extLst>
                <a:ext uri="{FF2B5EF4-FFF2-40B4-BE49-F238E27FC236}">
                  <a16:creationId xmlns:a16="http://schemas.microsoft.com/office/drawing/2014/main" id="{A73F75A3-BB33-454B-9ACB-B338C34FEE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445937" y="2675871"/>
              <a:ext cx="664372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5" name="文本框 164">
              <a:extLst>
                <a:ext uri="{FF2B5EF4-FFF2-40B4-BE49-F238E27FC236}">
                  <a16:creationId xmlns:a16="http://schemas.microsoft.com/office/drawing/2014/main" id="{946E17F8-24EE-4612-9C3F-C7DE62A3403B}"/>
                </a:ext>
              </a:extLst>
            </p:cNvPr>
            <p:cNvSpPr txBox="1"/>
            <p:nvPr/>
          </p:nvSpPr>
          <p:spPr>
            <a:xfrm>
              <a:off x="5101831" y="2373466"/>
              <a:ext cx="5411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altLang="zh-CN" sz="24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zh-CN" altLang="en-US" sz="24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0" name="组合 169">
            <a:extLst>
              <a:ext uri="{FF2B5EF4-FFF2-40B4-BE49-F238E27FC236}">
                <a16:creationId xmlns:a16="http://schemas.microsoft.com/office/drawing/2014/main" id="{042B0BF1-5311-4AB0-AA18-6748962F199A}"/>
              </a:ext>
            </a:extLst>
          </p:cNvPr>
          <p:cNvGrpSpPr/>
          <p:nvPr/>
        </p:nvGrpSpPr>
        <p:grpSpPr>
          <a:xfrm flipH="1" flipV="1">
            <a:off x="3437827" y="4119449"/>
            <a:ext cx="727359" cy="685327"/>
            <a:chOff x="10704704" y="2762524"/>
            <a:chExt cx="482149" cy="697813"/>
          </a:xfrm>
        </p:grpSpPr>
        <p:cxnSp>
          <p:nvCxnSpPr>
            <p:cNvPr id="171" name="直接箭头连接符 170">
              <a:extLst>
                <a:ext uri="{FF2B5EF4-FFF2-40B4-BE49-F238E27FC236}">
                  <a16:creationId xmlns:a16="http://schemas.microsoft.com/office/drawing/2014/main" id="{D475A6F3-1BE9-4E52-955F-198C493724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04704" y="3460337"/>
              <a:ext cx="467743" cy="0"/>
            </a:xfrm>
            <a:prstGeom prst="straightConnector1">
              <a:avLst/>
            </a:prstGeom>
            <a:ln w="12700">
              <a:solidFill>
                <a:schemeClr val="bg1"/>
              </a:solidFill>
              <a:prstDash val="dash"/>
              <a:headEnd type="none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直接箭头连接符 171">
              <a:extLst>
                <a:ext uri="{FF2B5EF4-FFF2-40B4-BE49-F238E27FC236}">
                  <a16:creationId xmlns:a16="http://schemas.microsoft.com/office/drawing/2014/main" id="{260439ED-197E-4E20-AA15-F49A463104C2}"/>
                </a:ext>
              </a:extLst>
            </p:cNvPr>
            <p:cNvCxnSpPr>
              <a:cxnSpLocks/>
            </p:cNvCxnSpPr>
            <p:nvPr/>
          </p:nvCxnSpPr>
          <p:spPr>
            <a:xfrm>
              <a:off x="11184991" y="2762524"/>
              <a:ext cx="1862" cy="697813"/>
            </a:xfrm>
            <a:prstGeom prst="straightConnector1">
              <a:avLst/>
            </a:prstGeom>
            <a:ln w="19050">
              <a:solidFill>
                <a:schemeClr val="bg1"/>
              </a:solidFill>
              <a:prstDash val="dash"/>
              <a:headEnd type="none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77" name="对象 176">
            <a:extLst>
              <a:ext uri="{FF2B5EF4-FFF2-40B4-BE49-F238E27FC236}">
                <a16:creationId xmlns:a16="http://schemas.microsoft.com/office/drawing/2014/main" id="{33D3C63C-1BC0-40F6-AFA1-3F00A7F99F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922113"/>
              </p:ext>
            </p:extLst>
          </p:nvPr>
        </p:nvGraphicFramePr>
        <p:xfrm>
          <a:off x="9159077" y="3088460"/>
          <a:ext cx="1800225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5" name="Equation" r:id="rId15" imgW="787320" imgH="393480" progId="Equation.DSMT4">
                  <p:embed/>
                </p:oleObj>
              </mc:Choice>
              <mc:Fallback>
                <p:oleObj name="Equation" r:id="rId15" imgW="787320" imgH="393480" progId="Equation.DSMT4">
                  <p:embed/>
                  <p:pic>
                    <p:nvPicPr>
                      <p:cNvPr id="182" name="对象 181">
                        <a:extLst>
                          <a:ext uri="{FF2B5EF4-FFF2-40B4-BE49-F238E27FC236}">
                            <a16:creationId xmlns:a16="http://schemas.microsoft.com/office/drawing/2014/main" id="{4A2C5F89-618E-418A-B7E0-AB2FC1F507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9159077" y="3088460"/>
                        <a:ext cx="1800225" cy="900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3" name="组合 182">
            <a:extLst>
              <a:ext uri="{FF2B5EF4-FFF2-40B4-BE49-F238E27FC236}">
                <a16:creationId xmlns:a16="http://schemas.microsoft.com/office/drawing/2014/main" id="{C538835F-A8BE-4542-9ED2-B17E4EDCD20D}"/>
              </a:ext>
            </a:extLst>
          </p:cNvPr>
          <p:cNvGrpSpPr/>
          <p:nvPr/>
        </p:nvGrpSpPr>
        <p:grpSpPr>
          <a:xfrm>
            <a:off x="4206995" y="4906962"/>
            <a:ext cx="1208181" cy="736415"/>
            <a:chOff x="2531051" y="2330688"/>
            <a:chExt cx="1208181" cy="736415"/>
          </a:xfrm>
        </p:grpSpPr>
        <p:cxnSp>
          <p:nvCxnSpPr>
            <p:cNvPr id="184" name="直接箭头连接符 183">
              <a:extLst>
                <a:ext uri="{FF2B5EF4-FFF2-40B4-BE49-F238E27FC236}">
                  <a16:creationId xmlns:a16="http://schemas.microsoft.com/office/drawing/2014/main" id="{60E6607D-D832-4F5A-84DD-FDD32D488DB9}"/>
                </a:ext>
              </a:extLst>
            </p:cNvPr>
            <p:cNvCxnSpPr>
              <a:cxnSpLocks/>
            </p:cNvCxnSpPr>
            <p:nvPr/>
          </p:nvCxnSpPr>
          <p:spPr>
            <a:xfrm>
              <a:off x="2531051" y="2330688"/>
              <a:ext cx="680565" cy="736415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文本框 184">
              <a:extLst>
                <a:ext uri="{FF2B5EF4-FFF2-40B4-BE49-F238E27FC236}">
                  <a16:creationId xmlns:a16="http://schemas.microsoft.com/office/drawing/2014/main" id="{0114DCE8-32F2-4F87-B38D-7C5A48FD8C1C}"/>
                </a:ext>
              </a:extLst>
            </p:cNvPr>
            <p:cNvSpPr txBox="1"/>
            <p:nvPr/>
          </p:nvSpPr>
          <p:spPr>
            <a:xfrm>
              <a:off x="3101278" y="2583729"/>
              <a:ext cx="6379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altLang="zh-CN" sz="24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endParaRPr lang="zh-CN" altLang="en-US" sz="24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93" name="对象 192">
            <a:extLst>
              <a:ext uri="{FF2B5EF4-FFF2-40B4-BE49-F238E27FC236}">
                <a16:creationId xmlns:a16="http://schemas.microsoft.com/office/drawing/2014/main" id="{0C4B4D03-D5D0-499C-94CF-2F348D2DFE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5537282"/>
              </p:ext>
            </p:extLst>
          </p:nvPr>
        </p:nvGraphicFramePr>
        <p:xfrm>
          <a:off x="5924337" y="4208491"/>
          <a:ext cx="10747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6" name="Equation" r:id="rId17" imgW="469800" imgH="228600" progId="Equation.DSMT4">
                  <p:embed/>
                </p:oleObj>
              </mc:Choice>
              <mc:Fallback>
                <p:oleObj name="Equation" r:id="rId17" imgW="469800" imgH="228600" progId="Equation.DSMT4">
                  <p:embed/>
                  <p:pic>
                    <p:nvPicPr>
                      <p:cNvPr id="177" name="对象 176">
                        <a:extLst>
                          <a:ext uri="{FF2B5EF4-FFF2-40B4-BE49-F238E27FC236}">
                            <a16:creationId xmlns:a16="http://schemas.microsoft.com/office/drawing/2014/main" id="{33D3C63C-1BC0-40F6-AFA1-3F00A7F99F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924337" y="4208491"/>
                        <a:ext cx="1074737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" name="箭头: 右 193">
            <a:extLst>
              <a:ext uri="{FF2B5EF4-FFF2-40B4-BE49-F238E27FC236}">
                <a16:creationId xmlns:a16="http://schemas.microsoft.com/office/drawing/2014/main" id="{C57690CA-523D-45E2-AA36-3AAA60E347BC}"/>
              </a:ext>
            </a:extLst>
          </p:cNvPr>
          <p:cNvSpPr/>
          <p:nvPr/>
        </p:nvSpPr>
        <p:spPr>
          <a:xfrm>
            <a:off x="7522991" y="4758784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95" name="对象 194">
            <a:extLst>
              <a:ext uri="{FF2B5EF4-FFF2-40B4-BE49-F238E27FC236}">
                <a16:creationId xmlns:a16="http://schemas.microsoft.com/office/drawing/2014/main" id="{D3410238-0860-45CB-A6C8-E2AF12C7E2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705723"/>
              </p:ext>
            </p:extLst>
          </p:nvPr>
        </p:nvGraphicFramePr>
        <p:xfrm>
          <a:off x="5908449" y="5047227"/>
          <a:ext cx="116205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7" name="Equation" r:id="rId19" imgW="507960" imgH="241200" progId="Equation.DSMT4">
                  <p:embed/>
                </p:oleObj>
              </mc:Choice>
              <mc:Fallback>
                <p:oleObj name="Equation" r:id="rId19" imgW="507960" imgH="241200" progId="Equation.DSMT4">
                  <p:embed/>
                  <p:pic>
                    <p:nvPicPr>
                      <p:cNvPr id="193" name="对象 192">
                        <a:extLst>
                          <a:ext uri="{FF2B5EF4-FFF2-40B4-BE49-F238E27FC236}">
                            <a16:creationId xmlns:a16="http://schemas.microsoft.com/office/drawing/2014/main" id="{0C4B4D03-D5D0-499C-94CF-2F348D2DFE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908449" y="5047227"/>
                        <a:ext cx="1162050" cy="55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" name="对象 196">
            <a:extLst>
              <a:ext uri="{FF2B5EF4-FFF2-40B4-BE49-F238E27FC236}">
                <a16:creationId xmlns:a16="http://schemas.microsoft.com/office/drawing/2014/main" id="{4BEAACF4-64E9-44E2-8C1C-47B11883BB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591448"/>
              </p:ext>
            </p:extLst>
          </p:nvPr>
        </p:nvGraphicFramePr>
        <p:xfrm>
          <a:off x="8225257" y="4403241"/>
          <a:ext cx="2759075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8" name="Equation" r:id="rId21" imgW="1206360" imgH="431640" progId="Equation.DSMT4">
                  <p:embed/>
                </p:oleObj>
              </mc:Choice>
              <mc:Fallback>
                <p:oleObj name="Equation" r:id="rId21" imgW="1206360" imgH="431640" progId="Equation.DSMT4">
                  <p:embed/>
                  <p:pic>
                    <p:nvPicPr>
                      <p:cNvPr id="177" name="对象 176">
                        <a:extLst>
                          <a:ext uri="{FF2B5EF4-FFF2-40B4-BE49-F238E27FC236}">
                            <a16:creationId xmlns:a16="http://schemas.microsoft.com/office/drawing/2014/main" id="{33D3C63C-1BC0-40F6-AFA1-3F00A7F99F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225257" y="4403241"/>
                        <a:ext cx="2759075" cy="987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8" name="对象 177">
            <a:extLst>
              <a:ext uri="{FF2B5EF4-FFF2-40B4-BE49-F238E27FC236}">
                <a16:creationId xmlns:a16="http://schemas.microsoft.com/office/drawing/2014/main" id="{6D947393-CDC9-4AAA-AE33-E6412EBC0F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754205"/>
              </p:ext>
            </p:extLst>
          </p:nvPr>
        </p:nvGraphicFramePr>
        <p:xfrm>
          <a:off x="8249033" y="5576478"/>
          <a:ext cx="1228593" cy="457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9" name="Equation" r:id="rId23" imgW="647640" imgH="241200" progId="Equation.DSMT4">
                  <p:embed/>
                </p:oleObj>
              </mc:Choice>
              <mc:Fallback>
                <p:oleObj name="Equation" r:id="rId23" imgW="6476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8249033" y="5576478"/>
                        <a:ext cx="1228593" cy="4577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1" name="箭头: 右 200">
            <a:extLst>
              <a:ext uri="{FF2B5EF4-FFF2-40B4-BE49-F238E27FC236}">
                <a16:creationId xmlns:a16="http://schemas.microsoft.com/office/drawing/2014/main" id="{F6519F23-700B-4DA9-A26F-7D27F85ECAAD}"/>
              </a:ext>
            </a:extLst>
          </p:cNvPr>
          <p:cNvSpPr/>
          <p:nvPr/>
        </p:nvSpPr>
        <p:spPr>
          <a:xfrm>
            <a:off x="7498285" y="5697669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3" name="直接连接符 202">
            <a:extLst>
              <a:ext uri="{FF2B5EF4-FFF2-40B4-BE49-F238E27FC236}">
                <a16:creationId xmlns:a16="http://schemas.microsoft.com/office/drawing/2014/main" id="{FA7995FA-BB2A-4521-9444-7D9C64ABAC5D}"/>
              </a:ext>
            </a:extLst>
          </p:cNvPr>
          <p:cNvCxnSpPr>
            <a:cxnSpLocks/>
          </p:cNvCxnSpPr>
          <p:nvPr/>
        </p:nvCxnSpPr>
        <p:spPr>
          <a:xfrm>
            <a:off x="5513756" y="2280843"/>
            <a:ext cx="0" cy="4644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右大括号 178">
            <a:extLst>
              <a:ext uri="{FF2B5EF4-FFF2-40B4-BE49-F238E27FC236}">
                <a16:creationId xmlns:a16="http://schemas.microsoft.com/office/drawing/2014/main" id="{1EA86590-DB6F-4C80-BF79-262DEC981D2F}"/>
              </a:ext>
            </a:extLst>
          </p:cNvPr>
          <p:cNvSpPr/>
          <p:nvPr/>
        </p:nvSpPr>
        <p:spPr>
          <a:xfrm>
            <a:off x="7070499" y="4398286"/>
            <a:ext cx="316265" cy="987425"/>
          </a:xfrm>
          <a:prstGeom prst="rightBrace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id="{E3DEA0CB-A803-4B25-B0FE-609E7DE6575C}"/>
              </a:ext>
            </a:extLst>
          </p:cNvPr>
          <p:cNvCxnSpPr>
            <a:cxnSpLocks/>
          </p:cNvCxnSpPr>
          <p:nvPr/>
        </p:nvCxnSpPr>
        <p:spPr>
          <a:xfrm>
            <a:off x="8324300" y="483236"/>
            <a:ext cx="1228593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id="{9124FC61-E273-4EF2-84E0-E30FDB482F64}"/>
              </a:ext>
            </a:extLst>
          </p:cNvPr>
          <p:cNvCxnSpPr>
            <a:cxnSpLocks/>
          </p:cNvCxnSpPr>
          <p:nvPr/>
        </p:nvCxnSpPr>
        <p:spPr>
          <a:xfrm>
            <a:off x="2255436" y="940436"/>
            <a:ext cx="1228593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id="{1045B1E7-52DB-44E5-AE6D-23E8312ECE49}"/>
              </a:ext>
            </a:extLst>
          </p:cNvPr>
          <p:cNvCxnSpPr>
            <a:cxnSpLocks/>
          </p:cNvCxnSpPr>
          <p:nvPr/>
        </p:nvCxnSpPr>
        <p:spPr>
          <a:xfrm>
            <a:off x="8063408" y="940436"/>
            <a:ext cx="1464511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>
            <a:extLst>
              <a:ext uri="{FF2B5EF4-FFF2-40B4-BE49-F238E27FC236}">
                <a16:creationId xmlns:a16="http://schemas.microsoft.com/office/drawing/2014/main" id="{5681CB5E-D234-44CD-8911-C082CA3FFF48}"/>
              </a:ext>
            </a:extLst>
          </p:cNvPr>
          <p:cNvCxnSpPr>
            <a:cxnSpLocks/>
          </p:cNvCxnSpPr>
          <p:nvPr/>
        </p:nvCxnSpPr>
        <p:spPr>
          <a:xfrm>
            <a:off x="11184673" y="921867"/>
            <a:ext cx="640397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>
            <a:extLst>
              <a:ext uri="{FF2B5EF4-FFF2-40B4-BE49-F238E27FC236}">
                <a16:creationId xmlns:a16="http://schemas.microsoft.com/office/drawing/2014/main" id="{D4CD1AC5-A238-4F54-AE74-7222F3BC2C36}"/>
              </a:ext>
            </a:extLst>
          </p:cNvPr>
          <p:cNvCxnSpPr>
            <a:cxnSpLocks/>
          </p:cNvCxnSpPr>
          <p:nvPr/>
        </p:nvCxnSpPr>
        <p:spPr>
          <a:xfrm>
            <a:off x="163437" y="1373187"/>
            <a:ext cx="1276813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文本框 49">
            <a:extLst>
              <a:ext uri="{FF2B5EF4-FFF2-40B4-BE49-F238E27FC236}">
                <a16:creationId xmlns:a16="http://schemas.microsoft.com/office/drawing/2014/main" id="{43194963-2055-4D13-B49B-40EE546060BC}"/>
              </a:ext>
            </a:extLst>
          </p:cNvPr>
          <p:cNvSpPr txBox="1"/>
          <p:nvPr/>
        </p:nvSpPr>
        <p:spPr>
          <a:xfrm>
            <a:off x="5340743" y="2496625"/>
            <a:ext cx="6484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en-US" altLang="zh-CN" sz="24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24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电场叠加不复杂  矢量定则简单化</a:t>
            </a:r>
            <a:r>
              <a:rPr lang="en-US" altLang="zh-CN" sz="24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”</a:t>
            </a:r>
            <a:endParaRPr lang="zh-CN" altLang="en-US" sz="2400" b="1" dirty="0">
              <a:solidFill>
                <a:srgbClr val="FFC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1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32" grpId="0"/>
      <p:bldP spid="194" grpId="0" animBg="1"/>
      <p:bldP spid="201" grpId="0" animBg="1"/>
      <p:bldP spid="179" grpId="0" animBg="1"/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5056CF3A-56EB-4A5A-A074-78A2C3712322}"/>
              </a:ext>
            </a:extLst>
          </p:cNvPr>
          <p:cNvCxnSpPr/>
          <p:nvPr/>
        </p:nvCxnSpPr>
        <p:spPr>
          <a:xfrm>
            <a:off x="-1" y="2591339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-1" y="0"/>
            <a:ext cx="12067953" cy="2459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.【2015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山东卷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直角坐标系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xoy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中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两点位于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轴上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两点坐标如图。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两点各固定一负点电荷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一电荷量为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的正点电荷置于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点时，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点处的电场强度恰好为零。静电力常量用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表示。若将该正点电荷移到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点，则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点处电场强度的大小和方向分别为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 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沿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轴正向	                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沿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轴负向</a:t>
            </a: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沿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轴正向	                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沿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轴负向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90" name="图片 89">
            <a:extLst>
              <a:ext uri="{FF2B5EF4-FFF2-40B4-BE49-F238E27FC236}">
                <a16:creationId xmlns:a16="http://schemas.microsoft.com/office/drawing/2014/main" id="{D64F7DD2-2941-49FA-8FFB-943A0BA5C00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sp>
        <p:nvSpPr>
          <p:cNvPr id="50" name="文本框 49">
            <a:extLst>
              <a:ext uri="{FF2B5EF4-FFF2-40B4-BE49-F238E27FC236}">
                <a16:creationId xmlns:a16="http://schemas.microsoft.com/office/drawing/2014/main" id="{19DBD062-8574-44CD-8C4A-75FA31DF4FC4}"/>
              </a:ext>
            </a:extLst>
          </p:cNvPr>
          <p:cNvSpPr txBox="1"/>
          <p:nvPr/>
        </p:nvSpPr>
        <p:spPr>
          <a:xfrm>
            <a:off x="154551" y="6169826"/>
            <a:ext cx="1648806" cy="5762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:B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7" name="Rectangle 143">
            <a:extLst>
              <a:ext uri="{FF2B5EF4-FFF2-40B4-BE49-F238E27FC236}">
                <a16:creationId xmlns:a16="http://schemas.microsoft.com/office/drawing/2014/main" id="{E3E2F686-C9FF-46F0-986B-BD1104E05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000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zh-CN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94" name="S156.eps">
            <a:extLst>
              <a:ext uri="{FF2B5EF4-FFF2-40B4-BE49-F238E27FC236}">
                <a16:creationId xmlns:a16="http://schemas.microsoft.com/office/drawing/2014/main" id="{87C03059-746B-45DB-A05B-BFB6787E07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51" y="2915862"/>
            <a:ext cx="3367261" cy="2807426"/>
          </a:xfrm>
          <a:prstGeom prst="rect">
            <a:avLst/>
          </a:prstGeom>
        </p:spPr>
      </p:pic>
      <p:graphicFrame>
        <p:nvGraphicFramePr>
          <p:cNvPr id="195" name="对象 194">
            <a:extLst>
              <a:ext uri="{FF2B5EF4-FFF2-40B4-BE49-F238E27FC236}">
                <a16:creationId xmlns:a16="http://schemas.microsoft.com/office/drawing/2014/main" id="{8E4469C5-881A-46AF-B521-586D02A882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5580" y="1283350"/>
          <a:ext cx="472676" cy="63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0" name="Equation" r:id="rId5" imgW="291960" imgH="393480" progId="Equation.DSMT4">
                  <p:embed/>
                </p:oleObj>
              </mc:Choice>
              <mc:Fallback>
                <p:oleObj name="Equation" r:id="rId5" imgW="291960" imgH="393480" progId="Equation.DSMT4">
                  <p:embed/>
                  <p:pic>
                    <p:nvPicPr>
                      <p:cNvPr id="195" name="对象 194">
                        <a:extLst>
                          <a:ext uri="{FF2B5EF4-FFF2-40B4-BE49-F238E27FC236}">
                            <a16:creationId xmlns:a16="http://schemas.microsoft.com/office/drawing/2014/main" id="{8E4469C5-881A-46AF-B521-586D02A882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5580" y="1283350"/>
                        <a:ext cx="472676" cy="638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6" name="对象 195">
            <a:extLst>
              <a:ext uri="{FF2B5EF4-FFF2-40B4-BE49-F238E27FC236}">
                <a16:creationId xmlns:a16="http://schemas.microsoft.com/office/drawing/2014/main" id="{683B6570-09E6-4BA9-8EB0-5779901358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03863" y="1322098"/>
          <a:ext cx="472677" cy="637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1" name="Equation" r:id="rId7" imgW="591566" imgH="798543" progId="Equation.DSMT4">
                  <p:embed/>
                </p:oleObj>
              </mc:Choice>
              <mc:Fallback>
                <p:oleObj name="Equation" r:id="rId7" imgW="591566" imgH="798543" progId="Equation.DSMT4">
                  <p:embed/>
                  <p:pic>
                    <p:nvPicPr>
                      <p:cNvPr id="196" name="对象 195">
                        <a:extLst>
                          <a:ext uri="{FF2B5EF4-FFF2-40B4-BE49-F238E27FC236}">
                            <a16:creationId xmlns:a16="http://schemas.microsoft.com/office/drawing/2014/main" id="{683B6570-09E6-4BA9-8EB0-577990135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503863" y="1322098"/>
                        <a:ext cx="472677" cy="6374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" name="对象 196">
            <a:extLst>
              <a:ext uri="{FF2B5EF4-FFF2-40B4-BE49-F238E27FC236}">
                <a16:creationId xmlns:a16="http://schemas.microsoft.com/office/drawing/2014/main" id="{781E456E-2C4D-4404-A699-1A3088DD03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5580" y="1977983"/>
          <a:ext cx="473440" cy="638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2" name="Equation" r:id="rId9" imgW="291960" imgH="393480" progId="Equation.DSMT4">
                  <p:embed/>
                </p:oleObj>
              </mc:Choice>
              <mc:Fallback>
                <p:oleObj name="Equation" r:id="rId9" imgW="291960" imgH="393480" progId="Equation.DSMT4">
                  <p:embed/>
                  <p:pic>
                    <p:nvPicPr>
                      <p:cNvPr id="197" name="对象 196">
                        <a:extLst>
                          <a:ext uri="{FF2B5EF4-FFF2-40B4-BE49-F238E27FC236}">
                            <a16:creationId xmlns:a16="http://schemas.microsoft.com/office/drawing/2014/main" id="{781E456E-2C4D-4404-A699-1A3088DD03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45580" y="1977983"/>
                        <a:ext cx="473440" cy="6381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" name="对象 197">
            <a:extLst>
              <a:ext uri="{FF2B5EF4-FFF2-40B4-BE49-F238E27FC236}">
                <a16:creationId xmlns:a16="http://schemas.microsoft.com/office/drawing/2014/main" id="{659A2633-54BD-4F51-94DC-31FE2A3679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6455" y="2000916"/>
          <a:ext cx="47307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3" name="Equation" r:id="rId11" imgW="472461" imgH="638835" progId="Equation.DSMT4">
                  <p:embed/>
                </p:oleObj>
              </mc:Choice>
              <mc:Fallback>
                <p:oleObj name="Equation" r:id="rId11" imgW="472461" imgH="638835" progId="Equation.DSMT4">
                  <p:embed/>
                  <p:pic>
                    <p:nvPicPr>
                      <p:cNvPr id="198" name="对象 197">
                        <a:extLst>
                          <a:ext uri="{FF2B5EF4-FFF2-40B4-BE49-F238E27FC236}">
                            <a16:creationId xmlns:a16="http://schemas.microsoft.com/office/drawing/2014/main" id="{659A2633-54BD-4F51-94DC-31FE2A3679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486455" y="2000916"/>
                        <a:ext cx="473075" cy="638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9" name="直接连接符 198">
            <a:extLst>
              <a:ext uri="{FF2B5EF4-FFF2-40B4-BE49-F238E27FC236}">
                <a16:creationId xmlns:a16="http://schemas.microsoft.com/office/drawing/2014/main" id="{3E955D31-778F-475F-A774-2CFDB9FFADD6}"/>
              </a:ext>
            </a:extLst>
          </p:cNvPr>
          <p:cNvCxnSpPr>
            <a:cxnSpLocks/>
          </p:cNvCxnSpPr>
          <p:nvPr/>
        </p:nvCxnSpPr>
        <p:spPr>
          <a:xfrm>
            <a:off x="5797616" y="2616098"/>
            <a:ext cx="0" cy="4680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6" name="组合 205">
            <a:extLst>
              <a:ext uri="{FF2B5EF4-FFF2-40B4-BE49-F238E27FC236}">
                <a16:creationId xmlns:a16="http://schemas.microsoft.com/office/drawing/2014/main" id="{15F71989-6732-48A5-AC0D-292968CF3059}"/>
              </a:ext>
            </a:extLst>
          </p:cNvPr>
          <p:cNvGrpSpPr/>
          <p:nvPr/>
        </p:nvGrpSpPr>
        <p:grpSpPr>
          <a:xfrm>
            <a:off x="1620746" y="4945456"/>
            <a:ext cx="637954" cy="895825"/>
            <a:chOff x="5840214" y="3817845"/>
            <a:chExt cx="637954" cy="895825"/>
          </a:xfrm>
        </p:grpSpPr>
        <p:cxnSp>
          <p:nvCxnSpPr>
            <p:cNvPr id="207" name="直接箭头连接符 206">
              <a:extLst>
                <a:ext uri="{FF2B5EF4-FFF2-40B4-BE49-F238E27FC236}">
                  <a16:creationId xmlns:a16="http://schemas.microsoft.com/office/drawing/2014/main" id="{0643E695-BC5C-4B03-BAF5-81EF711BCF1D}"/>
                </a:ext>
              </a:extLst>
            </p:cNvPr>
            <p:cNvCxnSpPr>
              <a:cxnSpLocks/>
            </p:cNvCxnSpPr>
            <p:nvPr/>
          </p:nvCxnSpPr>
          <p:spPr>
            <a:xfrm>
              <a:off x="5862357" y="3817845"/>
              <a:ext cx="0" cy="76392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8" name="文本框 207">
              <a:extLst>
                <a:ext uri="{FF2B5EF4-FFF2-40B4-BE49-F238E27FC236}">
                  <a16:creationId xmlns:a16="http://schemas.microsoft.com/office/drawing/2014/main" id="{A0DAB70E-21EF-4BF3-8098-353D597338A3}"/>
                </a:ext>
              </a:extLst>
            </p:cNvPr>
            <p:cNvSpPr txBox="1"/>
            <p:nvPr/>
          </p:nvSpPr>
          <p:spPr>
            <a:xfrm>
              <a:off x="5840214" y="4252005"/>
              <a:ext cx="6379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altLang="zh-CN" sz="2400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zh-CN" alt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9" name="组合 208">
            <a:extLst>
              <a:ext uri="{FF2B5EF4-FFF2-40B4-BE49-F238E27FC236}">
                <a16:creationId xmlns:a16="http://schemas.microsoft.com/office/drawing/2014/main" id="{D3ADABEB-96AC-4634-9062-7E7918028F7B}"/>
              </a:ext>
            </a:extLst>
          </p:cNvPr>
          <p:cNvGrpSpPr/>
          <p:nvPr/>
        </p:nvGrpSpPr>
        <p:grpSpPr>
          <a:xfrm>
            <a:off x="466640" y="4305931"/>
            <a:ext cx="1176249" cy="628032"/>
            <a:chOff x="5129683" y="1973683"/>
            <a:chExt cx="987783" cy="628032"/>
          </a:xfrm>
        </p:grpSpPr>
        <p:cxnSp>
          <p:nvCxnSpPr>
            <p:cNvPr id="210" name="直接箭头连接符 209">
              <a:extLst>
                <a:ext uri="{FF2B5EF4-FFF2-40B4-BE49-F238E27FC236}">
                  <a16:creationId xmlns:a16="http://schemas.microsoft.com/office/drawing/2014/main" id="{58620F6F-2CDA-45A0-BA1D-574FF5ECFF9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497011" y="2153172"/>
              <a:ext cx="620455" cy="448543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1" name="文本框 210">
              <a:extLst>
                <a:ext uri="{FF2B5EF4-FFF2-40B4-BE49-F238E27FC236}">
                  <a16:creationId xmlns:a16="http://schemas.microsoft.com/office/drawing/2014/main" id="{9DD3E351-39D1-4E8D-AECE-C32DDAB62479}"/>
                </a:ext>
              </a:extLst>
            </p:cNvPr>
            <p:cNvSpPr txBox="1"/>
            <p:nvPr/>
          </p:nvSpPr>
          <p:spPr>
            <a:xfrm>
              <a:off x="5129683" y="1973683"/>
              <a:ext cx="541105" cy="461665"/>
            </a:xfrm>
            <a:prstGeom prst="rect">
              <a:avLst/>
            </a:prstGeom>
            <a:ln w="28575">
              <a:noFill/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altLang="zh-CN" sz="2400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zh-CN" alt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19" name="组合 218">
            <a:extLst>
              <a:ext uri="{FF2B5EF4-FFF2-40B4-BE49-F238E27FC236}">
                <a16:creationId xmlns:a16="http://schemas.microsoft.com/office/drawing/2014/main" id="{3EB6DB50-CCEF-42A7-9A45-89E23558562E}"/>
              </a:ext>
            </a:extLst>
          </p:cNvPr>
          <p:cNvGrpSpPr/>
          <p:nvPr/>
        </p:nvGrpSpPr>
        <p:grpSpPr>
          <a:xfrm>
            <a:off x="1642889" y="4402301"/>
            <a:ext cx="1339798" cy="530776"/>
            <a:chOff x="4580307" y="1973681"/>
            <a:chExt cx="1090478" cy="555607"/>
          </a:xfrm>
        </p:grpSpPr>
        <p:cxnSp>
          <p:nvCxnSpPr>
            <p:cNvPr id="220" name="直接箭头连接符 219">
              <a:extLst>
                <a:ext uri="{FF2B5EF4-FFF2-40B4-BE49-F238E27FC236}">
                  <a16:creationId xmlns:a16="http://schemas.microsoft.com/office/drawing/2014/main" id="{BCF66A7F-0B34-4F77-8C33-E06E52FC6C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80307" y="2039505"/>
              <a:ext cx="628376" cy="489784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1" name="文本框 220">
              <a:extLst>
                <a:ext uri="{FF2B5EF4-FFF2-40B4-BE49-F238E27FC236}">
                  <a16:creationId xmlns:a16="http://schemas.microsoft.com/office/drawing/2014/main" id="{6C8D9FD8-F4B1-4981-A757-584288201519}"/>
                </a:ext>
              </a:extLst>
            </p:cNvPr>
            <p:cNvSpPr txBox="1"/>
            <p:nvPr/>
          </p:nvSpPr>
          <p:spPr>
            <a:xfrm>
              <a:off x="5129680" y="1973681"/>
              <a:ext cx="541105" cy="3934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altLang="zh-CN" sz="2400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zh-CN" alt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238" name="对象 237">
            <a:extLst>
              <a:ext uri="{FF2B5EF4-FFF2-40B4-BE49-F238E27FC236}">
                <a16:creationId xmlns:a16="http://schemas.microsoft.com/office/drawing/2014/main" id="{A45D5F4E-62BE-4E65-A0A9-42F7D4CF29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869055"/>
              </p:ext>
            </p:extLst>
          </p:nvPr>
        </p:nvGraphicFramePr>
        <p:xfrm>
          <a:off x="4025900" y="4257675"/>
          <a:ext cx="1423988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4" name="Equation" r:id="rId13" imgW="622080" imgH="228600" progId="Equation.DSMT4">
                  <p:embed/>
                </p:oleObj>
              </mc:Choice>
              <mc:Fallback>
                <p:oleObj name="Equation" r:id="rId13" imgW="622080" imgH="228600" progId="Equation.DSMT4">
                  <p:embed/>
                  <p:pic>
                    <p:nvPicPr>
                      <p:cNvPr id="238" name="对象 237">
                        <a:extLst>
                          <a:ext uri="{FF2B5EF4-FFF2-40B4-BE49-F238E27FC236}">
                            <a16:creationId xmlns:a16="http://schemas.microsoft.com/office/drawing/2014/main" id="{A45D5F4E-62BE-4E65-A0A9-42F7D4CF29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025900" y="4257675"/>
                        <a:ext cx="1423988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" name="对象 238">
            <a:extLst>
              <a:ext uri="{FF2B5EF4-FFF2-40B4-BE49-F238E27FC236}">
                <a16:creationId xmlns:a16="http://schemas.microsoft.com/office/drawing/2014/main" id="{5CAC19ED-1D38-467C-90C4-D3D78AE8BE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783580"/>
              </p:ext>
            </p:extLst>
          </p:nvPr>
        </p:nvGraphicFramePr>
        <p:xfrm>
          <a:off x="4101566" y="3266011"/>
          <a:ext cx="1220787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5" name="Equation" r:id="rId15" imgW="533160" imgH="393480" progId="Equation.DSMT4">
                  <p:embed/>
                </p:oleObj>
              </mc:Choice>
              <mc:Fallback>
                <p:oleObj name="Equation" r:id="rId15" imgW="533160" imgH="393480" progId="Equation.DSMT4">
                  <p:embed/>
                  <p:pic>
                    <p:nvPicPr>
                      <p:cNvPr id="239" name="对象 238">
                        <a:extLst>
                          <a:ext uri="{FF2B5EF4-FFF2-40B4-BE49-F238E27FC236}">
                            <a16:creationId xmlns:a16="http://schemas.microsoft.com/office/drawing/2014/main" id="{5CAC19ED-1D38-467C-90C4-D3D78AE8BE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101566" y="3266011"/>
                        <a:ext cx="1220787" cy="898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0" name="对象 239">
            <a:extLst>
              <a:ext uri="{FF2B5EF4-FFF2-40B4-BE49-F238E27FC236}">
                <a16:creationId xmlns:a16="http://schemas.microsoft.com/office/drawing/2014/main" id="{07F17F7E-D74C-4F4B-8A61-828B472D40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0574824"/>
              </p:ext>
            </p:extLst>
          </p:nvPr>
        </p:nvGraphicFramePr>
        <p:xfrm>
          <a:off x="10466336" y="3313017"/>
          <a:ext cx="1393825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6" name="Equation" r:id="rId17" imgW="609480" imgH="393480" progId="Equation.DSMT4">
                  <p:embed/>
                </p:oleObj>
              </mc:Choice>
              <mc:Fallback>
                <p:oleObj name="Equation" r:id="rId17" imgW="609480" imgH="393480" progId="Equation.DSMT4">
                  <p:embed/>
                  <p:pic>
                    <p:nvPicPr>
                      <p:cNvPr id="240" name="对象 239">
                        <a:extLst>
                          <a:ext uri="{FF2B5EF4-FFF2-40B4-BE49-F238E27FC236}">
                            <a16:creationId xmlns:a16="http://schemas.microsoft.com/office/drawing/2014/main" id="{07F17F7E-D74C-4F4B-8A61-828B472D40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0466336" y="3313017"/>
                        <a:ext cx="1393825" cy="898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id="{8F0661D2-C46B-4A16-BDDC-DC35F1DDF4DA}"/>
              </a:ext>
            </a:extLst>
          </p:cNvPr>
          <p:cNvCxnSpPr>
            <a:cxnSpLocks/>
          </p:cNvCxnSpPr>
          <p:nvPr/>
        </p:nvCxnSpPr>
        <p:spPr>
          <a:xfrm>
            <a:off x="1555892" y="918665"/>
            <a:ext cx="1228593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CAC6126B-FA5E-40F4-9B4E-D2FE6912D36F}"/>
              </a:ext>
            </a:extLst>
          </p:cNvPr>
          <p:cNvCxnSpPr>
            <a:cxnSpLocks/>
          </p:cNvCxnSpPr>
          <p:nvPr/>
        </p:nvCxnSpPr>
        <p:spPr>
          <a:xfrm>
            <a:off x="4993943" y="940436"/>
            <a:ext cx="1228593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id="{A99ED315-C7D6-4FB8-B297-9D6E8C63292D}"/>
              </a:ext>
            </a:extLst>
          </p:cNvPr>
          <p:cNvCxnSpPr>
            <a:cxnSpLocks/>
          </p:cNvCxnSpPr>
          <p:nvPr/>
        </p:nvCxnSpPr>
        <p:spPr>
          <a:xfrm>
            <a:off x="9217600" y="940436"/>
            <a:ext cx="2277714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椭圆 2">
            <a:extLst>
              <a:ext uri="{FF2B5EF4-FFF2-40B4-BE49-F238E27FC236}">
                <a16:creationId xmlns:a16="http://schemas.microsoft.com/office/drawing/2014/main" id="{859D5C32-D4C8-4F0B-82CA-05905103F15F}"/>
              </a:ext>
            </a:extLst>
          </p:cNvPr>
          <p:cNvSpPr/>
          <p:nvPr/>
        </p:nvSpPr>
        <p:spPr>
          <a:xfrm>
            <a:off x="356770" y="4164536"/>
            <a:ext cx="216000" cy="216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</a:rPr>
              <a:t>-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46" name="椭圆 45">
            <a:extLst>
              <a:ext uri="{FF2B5EF4-FFF2-40B4-BE49-F238E27FC236}">
                <a16:creationId xmlns:a16="http://schemas.microsoft.com/office/drawing/2014/main" id="{92D1E953-3876-43B0-B8BB-496BB293DF3C}"/>
              </a:ext>
            </a:extLst>
          </p:cNvPr>
          <p:cNvSpPr/>
          <p:nvPr/>
        </p:nvSpPr>
        <p:spPr>
          <a:xfrm>
            <a:off x="2435019" y="4174808"/>
            <a:ext cx="216000" cy="216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</a:rPr>
              <a:t>-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47" name="椭圆 46">
            <a:extLst>
              <a:ext uri="{FF2B5EF4-FFF2-40B4-BE49-F238E27FC236}">
                <a16:creationId xmlns:a16="http://schemas.microsoft.com/office/drawing/2014/main" id="{DDC28B13-A428-432D-9753-E5C0F6B1BAE5}"/>
              </a:ext>
            </a:extLst>
          </p:cNvPr>
          <p:cNvSpPr/>
          <p:nvPr/>
        </p:nvSpPr>
        <p:spPr>
          <a:xfrm>
            <a:off x="1516418" y="4194655"/>
            <a:ext cx="216000" cy="216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</a:rPr>
              <a:t>+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49" name="对象 48">
            <a:extLst>
              <a:ext uri="{FF2B5EF4-FFF2-40B4-BE49-F238E27FC236}">
                <a16:creationId xmlns:a16="http://schemas.microsoft.com/office/drawing/2014/main" id="{0B13533B-4F9B-48E6-9B43-12C4BBC1AA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1397413"/>
              </p:ext>
            </p:extLst>
          </p:nvPr>
        </p:nvGraphicFramePr>
        <p:xfrm>
          <a:off x="3543955" y="4843016"/>
          <a:ext cx="229235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7" name="Equation" r:id="rId19" imgW="1002960" imgH="393480" progId="Equation.DSMT4">
                  <p:embed/>
                </p:oleObj>
              </mc:Choice>
              <mc:Fallback>
                <p:oleObj name="Equation" r:id="rId19" imgW="1002960" imgH="393480" progId="Equation.DSMT4">
                  <p:embed/>
                  <p:pic>
                    <p:nvPicPr>
                      <p:cNvPr id="238" name="对象 237">
                        <a:extLst>
                          <a:ext uri="{FF2B5EF4-FFF2-40B4-BE49-F238E27FC236}">
                            <a16:creationId xmlns:a16="http://schemas.microsoft.com/office/drawing/2014/main" id="{A45D5F4E-62BE-4E65-A0A9-42F7D4CF29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543955" y="4843016"/>
                        <a:ext cx="2292350" cy="900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" name="S156.eps">
            <a:extLst>
              <a:ext uri="{FF2B5EF4-FFF2-40B4-BE49-F238E27FC236}">
                <a16:creationId xmlns:a16="http://schemas.microsoft.com/office/drawing/2014/main" id="{BCD543B0-A4EF-4A8B-963E-5E3D120CC1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4266" y="2830160"/>
            <a:ext cx="3367261" cy="2807426"/>
          </a:xfrm>
          <a:prstGeom prst="rect">
            <a:avLst/>
          </a:prstGeom>
        </p:spPr>
      </p:pic>
      <p:grpSp>
        <p:nvGrpSpPr>
          <p:cNvPr id="52" name="组合 51">
            <a:extLst>
              <a:ext uri="{FF2B5EF4-FFF2-40B4-BE49-F238E27FC236}">
                <a16:creationId xmlns:a16="http://schemas.microsoft.com/office/drawing/2014/main" id="{4DC74992-889B-491C-A7AF-D5F1280C88BC}"/>
              </a:ext>
            </a:extLst>
          </p:cNvPr>
          <p:cNvGrpSpPr/>
          <p:nvPr/>
        </p:nvGrpSpPr>
        <p:grpSpPr>
          <a:xfrm>
            <a:off x="7620189" y="2939104"/>
            <a:ext cx="744730" cy="627540"/>
            <a:chOff x="5322649" y="3817845"/>
            <a:chExt cx="744730" cy="763920"/>
          </a:xfrm>
        </p:grpSpPr>
        <p:cxnSp>
          <p:nvCxnSpPr>
            <p:cNvPr id="53" name="直接箭头连接符 52">
              <a:extLst>
                <a:ext uri="{FF2B5EF4-FFF2-40B4-BE49-F238E27FC236}">
                  <a16:creationId xmlns:a16="http://schemas.microsoft.com/office/drawing/2014/main" id="{AD6D5412-EDD2-4BCD-8DDC-790D1F3328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62357" y="3817845"/>
              <a:ext cx="0" cy="76392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文本框 53">
              <a:extLst>
                <a:ext uri="{FF2B5EF4-FFF2-40B4-BE49-F238E27FC236}">
                  <a16:creationId xmlns:a16="http://schemas.microsoft.com/office/drawing/2014/main" id="{51587D52-E255-40E8-977B-C0BB7EEB2E48}"/>
                </a:ext>
              </a:extLst>
            </p:cNvPr>
            <p:cNvSpPr txBox="1"/>
            <p:nvPr/>
          </p:nvSpPr>
          <p:spPr>
            <a:xfrm>
              <a:off x="5322649" y="3842968"/>
              <a:ext cx="744730" cy="561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altLang="zh-CN" sz="2400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altLang="zh-CN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zh-CN" alt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AE61ADA5-6F21-4C57-865D-275BBCCC4EB3}"/>
              </a:ext>
            </a:extLst>
          </p:cNvPr>
          <p:cNvGrpSpPr/>
          <p:nvPr/>
        </p:nvGrpSpPr>
        <p:grpSpPr>
          <a:xfrm>
            <a:off x="7022071" y="3460267"/>
            <a:ext cx="1163797" cy="519982"/>
            <a:chOff x="5140140" y="2462120"/>
            <a:chExt cx="977326" cy="519982"/>
          </a:xfrm>
        </p:grpSpPr>
        <p:cxnSp>
          <p:nvCxnSpPr>
            <p:cNvPr id="56" name="直接箭头连接符 55">
              <a:extLst>
                <a:ext uri="{FF2B5EF4-FFF2-40B4-BE49-F238E27FC236}">
                  <a16:creationId xmlns:a16="http://schemas.microsoft.com/office/drawing/2014/main" id="{8E3D4D9D-868D-4CBB-908B-CB209C3F7C5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400235" y="2546165"/>
              <a:ext cx="717231" cy="435937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文本框 56">
              <a:extLst>
                <a:ext uri="{FF2B5EF4-FFF2-40B4-BE49-F238E27FC236}">
                  <a16:creationId xmlns:a16="http://schemas.microsoft.com/office/drawing/2014/main" id="{C3F0746F-7AAD-4F48-8FBE-EB8C97E8079B}"/>
                </a:ext>
              </a:extLst>
            </p:cNvPr>
            <p:cNvSpPr txBox="1"/>
            <p:nvPr/>
          </p:nvSpPr>
          <p:spPr>
            <a:xfrm>
              <a:off x="5140140" y="2462120"/>
              <a:ext cx="541105" cy="461665"/>
            </a:xfrm>
            <a:prstGeom prst="rect">
              <a:avLst/>
            </a:prstGeom>
            <a:ln w="28575">
              <a:noFill/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altLang="zh-CN" sz="2400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zh-CN" alt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8" name="组合 57">
            <a:extLst>
              <a:ext uri="{FF2B5EF4-FFF2-40B4-BE49-F238E27FC236}">
                <a16:creationId xmlns:a16="http://schemas.microsoft.com/office/drawing/2014/main" id="{80537199-A753-4E9A-8A47-A7EAF122F43D}"/>
              </a:ext>
            </a:extLst>
          </p:cNvPr>
          <p:cNvGrpSpPr/>
          <p:nvPr/>
        </p:nvGrpSpPr>
        <p:grpSpPr>
          <a:xfrm>
            <a:off x="8167838" y="3540816"/>
            <a:ext cx="1409553" cy="639442"/>
            <a:chOff x="4642805" y="2221117"/>
            <a:chExt cx="1147251" cy="669357"/>
          </a:xfrm>
        </p:grpSpPr>
        <p:cxnSp>
          <p:nvCxnSpPr>
            <p:cNvPr id="59" name="直接箭头连接符 58">
              <a:extLst>
                <a:ext uri="{FF2B5EF4-FFF2-40B4-BE49-F238E27FC236}">
                  <a16:creationId xmlns:a16="http://schemas.microsoft.com/office/drawing/2014/main" id="{3A467F26-2F03-472C-9576-6192C4E95A7C}"/>
                </a:ext>
              </a:extLst>
            </p:cNvPr>
            <p:cNvCxnSpPr>
              <a:cxnSpLocks/>
              <a:endCxn id="60" idx="1"/>
            </p:cNvCxnSpPr>
            <p:nvPr/>
          </p:nvCxnSpPr>
          <p:spPr>
            <a:xfrm>
              <a:off x="4642805" y="2221117"/>
              <a:ext cx="606144" cy="472653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文本框 59">
              <a:extLst>
                <a:ext uri="{FF2B5EF4-FFF2-40B4-BE49-F238E27FC236}">
                  <a16:creationId xmlns:a16="http://schemas.microsoft.com/office/drawing/2014/main" id="{D42B8414-7691-4613-828B-9BD8DAAFDD0C}"/>
                </a:ext>
              </a:extLst>
            </p:cNvPr>
            <p:cNvSpPr txBox="1"/>
            <p:nvPr/>
          </p:nvSpPr>
          <p:spPr>
            <a:xfrm>
              <a:off x="5248951" y="2497060"/>
              <a:ext cx="541105" cy="393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altLang="zh-CN" sz="2400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zh-CN" alt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1" name="椭圆 60">
            <a:extLst>
              <a:ext uri="{FF2B5EF4-FFF2-40B4-BE49-F238E27FC236}">
                <a16:creationId xmlns:a16="http://schemas.microsoft.com/office/drawing/2014/main" id="{23F695F8-C2BA-4832-B3D1-3794D6E645FC}"/>
              </a:ext>
            </a:extLst>
          </p:cNvPr>
          <p:cNvSpPr/>
          <p:nvPr/>
        </p:nvSpPr>
        <p:spPr>
          <a:xfrm>
            <a:off x="6876485" y="4078834"/>
            <a:ext cx="216000" cy="216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</a:rPr>
              <a:t>-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62" name="椭圆 61">
            <a:extLst>
              <a:ext uri="{FF2B5EF4-FFF2-40B4-BE49-F238E27FC236}">
                <a16:creationId xmlns:a16="http://schemas.microsoft.com/office/drawing/2014/main" id="{4CE2600A-78C2-40DD-B704-922C867E2862}"/>
              </a:ext>
            </a:extLst>
          </p:cNvPr>
          <p:cNvSpPr/>
          <p:nvPr/>
        </p:nvSpPr>
        <p:spPr>
          <a:xfrm>
            <a:off x="8954734" y="4089106"/>
            <a:ext cx="216000" cy="216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</a:rPr>
              <a:t>-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63" name="椭圆 62">
            <a:extLst>
              <a:ext uri="{FF2B5EF4-FFF2-40B4-BE49-F238E27FC236}">
                <a16:creationId xmlns:a16="http://schemas.microsoft.com/office/drawing/2014/main" id="{14DA686D-3D13-4BAD-BFA6-E7F256BC945A}"/>
              </a:ext>
            </a:extLst>
          </p:cNvPr>
          <p:cNvSpPr/>
          <p:nvPr/>
        </p:nvSpPr>
        <p:spPr>
          <a:xfrm>
            <a:off x="8066679" y="4729456"/>
            <a:ext cx="216000" cy="216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</a:rPr>
              <a:t>+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64" name="对象 63">
            <a:extLst>
              <a:ext uri="{FF2B5EF4-FFF2-40B4-BE49-F238E27FC236}">
                <a16:creationId xmlns:a16="http://schemas.microsoft.com/office/drawing/2014/main" id="{AF5D4432-6B1F-4922-A604-B5AA7B8A8B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118549"/>
              </p:ext>
            </p:extLst>
          </p:nvPr>
        </p:nvGraphicFramePr>
        <p:xfrm>
          <a:off x="10336160" y="4266661"/>
          <a:ext cx="1654175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8" name="Equation" r:id="rId21" imgW="723600" imgH="393480" progId="Equation.DSMT4">
                  <p:embed/>
                </p:oleObj>
              </mc:Choice>
              <mc:Fallback>
                <p:oleObj name="Equation" r:id="rId21" imgW="723600" imgH="393480" progId="Equation.DSMT4">
                  <p:embed/>
                  <p:pic>
                    <p:nvPicPr>
                      <p:cNvPr id="49" name="对象 48">
                        <a:extLst>
                          <a:ext uri="{FF2B5EF4-FFF2-40B4-BE49-F238E27FC236}">
                            <a16:creationId xmlns:a16="http://schemas.microsoft.com/office/drawing/2014/main" id="{0B13533B-4F9B-48E6-9B43-12C4BBC1AA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0336160" y="4266661"/>
                        <a:ext cx="1654175" cy="900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对象 64">
            <a:extLst>
              <a:ext uri="{FF2B5EF4-FFF2-40B4-BE49-F238E27FC236}">
                <a16:creationId xmlns:a16="http://schemas.microsoft.com/office/drawing/2014/main" id="{7491B993-1B0C-45DC-96B7-5084C681EF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074803"/>
              </p:ext>
            </p:extLst>
          </p:nvPr>
        </p:nvGraphicFramePr>
        <p:xfrm>
          <a:off x="6960640" y="5651062"/>
          <a:ext cx="3159125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9" name="Equation" r:id="rId23" imgW="1384200" imgH="393480" progId="Equation.DSMT4">
                  <p:embed/>
                </p:oleObj>
              </mc:Choice>
              <mc:Fallback>
                <p:oleObj name="Equation" r:id="rId23" imgW="1384200" imgH="393480" progId="Equation.DSMT4">
                  <p:embed/>
                  <p:pic>
                    <p:nvPicPr>
                      <p:cNvPr id="64" name="对象 63">
                        <a:extLst>
                          <a:ext uri="{FF2B5EF4-FFF2-40B4-BE49-F238E27FC236}">
                            <a16:creationId xmlns:a16="http://schemas.microsoft.com/office/drawing/2014/main" id="{AF5D4432-6B1F-4922-A604-B5AA7B8A8B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960640" y="5651062"/>
                        <a:ext cx="3159125" cy="900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文本框 65">
            <a:extLst>
              <a:ext uri="{FF2B5EF4-FFF2-40B4-BE49-F238E27FC236}">
                <a16:creationId xmlns:a16="http://schemas.microsoft.com/office/drawing/2014/main" id="{CF340EED-EE99-4613-B68D-ABD38A9C5DCE}"/>
              </a:ext>
            </a:extLst>
          </p:cNvPr>
          <p:cNvSpPr txBox="1"/>
          <p:nvPr/>
        </p:nvSpPr>
        <p:spPr>
          <a:xfrm>
            <a:off x="7666417" y="1455003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421798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3" grpId="0" animBg="1"/>
      <p:bldP spid="46" grpId="0" animBg="1"/>
      <p:bldP spid="47" grpId="0" animBg="1"/>
      <p:bldP spid="61" grpId="0" animBg="1"/>
      <p:bldP spid="62" grpId="0" animBg="1"/>
      <p:bldP spid="63" grpId="0" animBg="1"/>
      <p:bldP spid="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5056CF3A-56EB-4A5A-A074-78A2C3712322}"/>
              </a:ext>
            </a:extLst>
          </p:cNvPr>
          <p:cNvCxnSpPr/>
          <p:nvPr/>
        </p:nvCxnSpPr>
        <p:spPr>
          <a:xfrm>
            <a:off x="-44303" y="2520950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10886" y="40931"/>
            <a:ext cx="12067953" cy="27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2013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全国卷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在光滑绝缘水平面上，三个带电小球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分别位于边长为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的正三角形的三个顶点上：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带正电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电荷量均为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带负电。整个系统置于方向水平的匀强电场中。已知静电力常量为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。若三个小球均处于静止状态，则匀强电场电场强度的大小为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A.	             B.                  	C. 	              D.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19DBD062-8574-44CD-8C4A-75FA31DF4FC4}"/>
              </a:ext>
            </a:extLst>
          </p:cNvPr>
          <p:cNvSpPr txBox="1"/>
          <p:nvPr/>
        </p:nvSpPr>
        <p:spPr>
          <a:xfrm>
            <a:off x="276245" y="6194329"/>
            <a:ext cx="159783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:B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7819BE4B-75D1-41A8-AD5E-7FA74C4BAFC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graphicFrame>
        <p:nvGraphicFramePr>
          <p:cNvPr id="2" name="对象 1">
            <a:extLst>
              <a:ext uri="{FF2B5EF4-FFF2-40B4-BE49-F238E27FC236}">
                <a16:creationId xmlns:a16="http://schemas.microsoft.com/office/drawing/2014/main" id="{448A29D3-C821-4A45-85E5-D37B3A0B28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152073"/>
              </p:ext>
            </p:extLst>
          </p:nvPr>
        </p:nvGraphicFramePr>
        <p:xfrm>
          <a:off x="412750" y="1696732"/>
          <a:ext cx="752022" cy="8247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6" name="Equation" r:id="rId4" imgW="393480" imgH="431640" progId="Equation.DSMT4">
                  <p:embed/>
                </p:oleObj>
              </mc:Choice>
              <mc:Fallback>
                <p:oleObj name="Equation" r:id="rId4" imgW="3934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2750" y="1696732"/>
                        <a:ext cx="752022" cy="8247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extLst>
              <a:ext uri="{FF2B5EF4-FFF2-40B4-BE49-F238E27FC236}">
                <a16:creationId xmlns:a16="http://schemas.microsoft.com/office/drawing/2014/main" id="{DB7B8C92-B8FC-4C3A-B826-D684D8EFB4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650575"/>
              </p:ext>
            </p:extLst>
          </p:nvPr>
        </p:nvGraphicFramePr>
        <p:xfrm>
          <a:off x="2671873" y="1696732"/>
          <a:ext cx="752022" cy="8247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7" name="Equation" r:id="rId6" imgW="393480" imgH="431640" progId="Equation.DSMT4">
                  <p:embed/>
                </p:oleObj>
              </mc:Choice>
              <mc:Fallback>
                <p:oleObj name="Equation" r:id="rId6" imgW="393480" imgH="431640" progId="Equation.DSMT4">
                  <p:embed/>
                  <p:pic>
                    <p:nvPicPr>
                      <p:cNvPr id="2" name="对象 1">
                        <a:extLst>
                          <a:ext uri="{FF2B5EF4-FFF2-40B4-BE49-F238E27FC236}">
                            <a16:creationId xmlns:a16="http://schemas.microsoft.com/office/drawing/2014/main" id="{448A29D3-C821-4A45-85E5-D37B3A0B28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71873" y="1696732"/>
                        <a:ext cx="752022" cy="8247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extLst>
              <a:ext uri="{FF2B5EF4-FFF2-40B4-BE49-F238E27FC236}">
                <a16:creationId xmlns:a16="http://schemas.microsoft.com/office/drawing/2014/main" id="{98D8C0F4-4AE4-44B1-A5A0-E3A9F4EE3E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564238"/>
              </p:ext>
            </p:extLst>
          </p:nvPr>
        </p:nvGraphicFramePr>
        <p:xfrm>
          <a:off x="5132388" y="1733550"/>
          <a:ext cx="557212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8" name="Equation" r:id="rId8" imgW="291960" imgH="393480" progId="Equation.DSMT4">
                  <p:embed/>
                </p:oleObj>
              </mc:Choice>
              <mc:Fallback>
                <p:oleObj name="Equation" r:id="rId8" imgW="291960" imgH="393480" progId="Equation.DSMT4">
                  <p:embed/>
                  <p:pic>
                    <p:nvPicPr>
                      <p:cNvPr id="11" name="对象 10">
                        <a:extLst>
                          <a:ext uri="{FF2B5EF4-FFF2-40B4-BE49-F238E27FC236}">
                            <a16:creationId xmlns:a16="http://schemas.microsoft.com/office/drawing/2014/main" id="{DB7B8C92-B8FC-4C3A-B826-D684D8EFB4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132388" y="1733550"/>
                        <a:ext cx="557212" cy="750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extLst>
              <a:ext uri="{FF2B5EF4-FFF2-40B4-BE49-F238E27FC236}">
                <a16:creationId xmlns:a16="http://schemas.microsoft.com/office/drawing/2014/main" id="{7AE75919-51D8-48A5-BCCC-950C252FD8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697303"/>
              </p:ext>
            </p:extLst>
          </p:nvPr>
        </p:nvGraphicFramePr>
        <p:xfrm>
          <a:off x="6873875" y="1697038"/>
          <a:ext cx="896938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9" name="Equation" r:id="rId10" imgW="469800" imgH="431640" progId="Equation.DSMT4">
                  <p:embed/>
                </p:oleObj>
              </mc:Choice>
              <mc:Fallback>
                <p:oleObj name="Equation" r:id="rId10" imgW="469800" imgH="431640" progId="Equation.DSMT4">
                  <p:embed/>
                  <p:pic>
                    <p:nvPicPr>
                      <p:cNvPr id="12" name="对象 11">
                        <a:extLst>
                          <a:ext uri="{FF2B5EF4-FFF2-40B4-BE49-F238E27FC236}">
                            <a16:creationId xmlns:a16="http://schemas.microsoft.com/office/drawing/2014/main" id="{98D8C0F4-4AE4-44B1-A5A0-E3A9F4EE3E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873875" y="1697038"/>
                        <a:ext cx="896938" cy="82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S163.eps">
            <a:extLst>
              <a:ext uri="{FF2B5EF4-FFF2-40B4-BE49-F238E27FC236}">
                <a16:creationId xmlns:a16="http://schemas.microsoft.com/office/drawing/2014/main" id="{D47978CD-FAC6-4E49-891C-BF12C6DFA55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149" y="2596238"/>
            <a:ext cx="2324612" cy="2484004"/>
          </a:xfrm>
          <a:prstGeom prst="rect">
            <a:avLst/>
          </a:prstGeom>
        </p:spPr>
      </p:pic>
      <p:graphicFrame>
        <p:nvGraphicFramePr>
          <p:cNvPr id="28" name="对象 27">
            <a:extLst>
              <a:ext uri="{FF2B5EF4-FFF2-40B4-BE49-F238E27FC236}">
                <a16:creationId xmlns:a16="http://schemas.microsoft.com/office/drawing/2014/main" id="{51C44EBC-C215-4E30-99F4-0BF9CDEEDC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9861904"/>
              </p:ext>
            </p:extLst>
          </p:nvPr>
        </p:nvGraphicFramePr>
        <p:xfrm>
          <a:off x="6428242" y="3975020"/>
          <a:ext cx="3690937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0" name="Equation" r:id="rId13" imgW="1612800" imgH="431640" progId="Equation.DSMT4">
                  <p:embed/>
                </p:oleObj>
              </mc:Choice>
              <mc:Fallback>
                <p:oleObj name="Equation" r:id="rId13" imgW="1612800" imgH="431640" progId="Equation.DSMT4">
                  <p:embed/>
                  <p:pic>
                    <p:nvPicPr>
                      <p:cNvPr id="238" name="对象 237">
                        <a:extLst>
                          <a:ext uri="{FF2B5EF4-FFF2-40B4-BE49-F238E27FC236}">
                            <a16:creationId xmlns:a16="http://schemas.microsoft.com/office/drawing/2014/main" id="{A45D5F4E-62BE-4E65-A0A9-42F7D4CF29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428242" y="3975020"/>
                        <a:ext cx="3690937" cy="985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" name="组合 34">
            <a:extLst>
              <a:ext uri="{FF2B5EF4-FFF2-40B4-BE49-F238E27FC236}">
                <a16:creationId xmlns:a16="http://schemas.microsoft.com/office/drawing/2014/main" id="{AB0E47F6-4182-41C6-A1A6-453EE8F1A4A2}"/>
              </a:ext>
            </a:extLst>
          </p:cNvPr>
          <p:cNvGrpSpPr/>
          <p:nvPr/>
        </p:nvGrpSpPr>
        <p:grpSpPr>
          <a:xfrm>
            <a:off x="2812726" y="4843774"/>
            <a:ext cx="889666" cy="1190137"/>
            <a:chOff x="5370349" y="2601715"/>
            <a:chExt cx="747117" cy="1190137"/>
          </a:xfrm>
        </p:grpSpPr>
        <p:cxnSp>
          <p:nvCxnSpPr>
            <p:cNvPr id="36" name="直接箭头连接符 35">
              <a:extLst>
                <a:ext uri="{FF2B5EF4-FFF2-40B4-BE49-F238E27FC236}">
                  <a16:creationId xmlns:a16="http://schemas.microsoft.com/office/drawing/2014/main" id="{9D405401-3DB3-4552-BBAF-5DFEAD8AED6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640902" y="2601715"/>
              <a:ext cx="476564" cy="813351"/>
            </a:xfrm>
            <a:prstGeom prst="straightConnector1">
              <a:avLst/>
            </a:prstGeom>
            <a:ln w="28575">
              <a:solidFill>
                <a:srgbClr val="FFC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050885AB-FBA8-4949-B169-156A24CE5B4F}"/>
                </a:ext>
              </a:extLst>
            </p:cNvPr>
            <p:cNvSpPr txBox="1"/>
            <p:nvPr/>
          </p:nvSpPr>
          <p:spPr>
            <a:xfrm>
              <a:off x="5370349" y="3330187"/>
              <a:ext cx="5411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altLang="zh-CN" sz="2400" b="1" i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zh-CN" altLang="en-US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B3974428-6941-45CC-BE00-7DD417B8E4AB}"/>
              </a:ext>
            </a:extLst>
          </p:cNvPr>
          <p:cNvGrpSpPr/>
          <p:nvPr/>
        </p:nvGrpSpPr>
        <p:grpSpPr>
          <a:xfrm>
            <a:off x="3732007" y="4824929"/>
            <a:ext cx="1255172" cy="1264088"/>
            <a:chOff x="4564286" y="2505474"/>
            <a:chExt cx="1017117" cy="1277964"/>
          </a:xfrm>
        </p:grpSpPr>
        <p:cxnSp>
          <p:nvCxnSpPr>
            <p:cNvPr id="39" name="直接箭头连接符 38">
              <a:extLst>
                <a:ext uri="{FF2B5EF4-FFF2-40B4-BE49-F238E27FC236}">
                  <a16:creationId xmlns:a16="http://schemas.microsoft.com/office/drawing/2014/main" id="{67312B42-9653-483D-BEC0-E2171740F847}"/>
                </a:ext>
              </a:extLst>
            </p:cNvPr>
            <p:cNvCxnSpPr>
              <a:cxnSpLocks/>
            </p:cNvCxnSpPr>
            <p:nvPr/>
          </p:nvCxnSpPr>
          <p:spPr>
            <a:xfrm>
              <a:off x="4564286" y="2505474"/>
              <a:ext cx="476012" cy="908012"/>
            </a:xfrm>
            <a:prstGeom prst="straightConnector1">
              <a:avLst/>
            </a:prstGeom>
            <a:ln w="28575">
              <a:solidFill>
                <a:srgbClr val="FFC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CC96CF82-61BD-4D81-9DD6-E7168ED08017}"/>
                </a:ext>
              </a:extLst>
            </p:cNvPr>
            <p:cNvSpPr txBox="1"/>
            <p:nvPr/>
          </p:nvSpPr>
          <p:spPr>
            <a:xfrm>
              <a:off x="5040298" y="3316705"/>
              <a:ext cx="541105" cy="4667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 err="1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altLang="zh-CN" sz="2400" b="1" i="1" baseline="-25000" dirty="0" err="1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zh-CN" altLang="en-US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5" name="组合 44">
            <a:extLst>
              <a:ext uri="{FF2B5EF4-FFF2-40B4-BE49-F238E27FC236}">
                <a16:creationId xmlns:a16="http://schemas.microsoft.com/office/drawing/2014/main" id="{E1749350-7E24-42BF-BDC6-7DADDFF5DE0D}"/>
              </a:ext>
            </a:extLst>
          </p:cNvPr>
          <p:cNvGrpSpPr/>
          <p:nvPr/>
        </p:nvGrpSpPr>
        <p:grpSpPr>
          <a:xfrm rot="14360911" flipH="1" flipV="1">
            <a:off x="3159841" y="5531742"/>
            <a:ext cx="1133226" cy="1021741"/>
            <a:chOff x="10744182" y="2663005"/>
            <a:chExt cx="751188" cy="1040358"/>
          </a:xfrm>
        </p:grpSpPr>
        <p:cxnSp>
          <p:nvCxnSpPr>
            <p:cNvPr id="46" name="直接箭头连接符 45">
              <a:extLst>
                <a:ext uri="{FF2B5EF4-FFF2-40B4-BE49-F238E27FC236}">
                  <a16:creationId xmlns:a16="http://schemas.microsoft.com/office/drawing/2014/main" id="{D97237C4-634B-4D43-A5C9-CEC3EE77D7C5}"/>
                </a:ext>
              </a:extLst>
            </p:cNvPr>
            <p:cNvCxnSpPr>
              <a:cxnSpLocks/>
            </p:cNvCxnSpPr>
            <p:nvPr/>
          </p:nvCxnSpPr>
          <p:spPr>
            <a:xfrm rot="7239089" flipH="1" flipV="1">
              <a:off x="10780946" y="3202295"/>
              <a:ext cx="464304" cy="537831"/>
            </a:xfrm>
            <a:prstGeom prst="straightConnector1">
              <a:avLst/>
            </a:prstGeom>
            <a:ln w="12700">
              <a:solidFill>
                <a:schemeClr val="bg1"/>
              </a:solidFill>
              <a:prstDash val="dash"/>
              <a:headEnd type="none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箭头连接符 46">
              <a:extLst>
                <a:ext uri="{FF2B5EF4-FFF2-40B4-BE49-F238E27FC236}">
                  <a16:creationId xmlns:a16="http://schemas.microsoft.com/office/drawing/2014/main" id="{A87539EC-24E9-4054-948E-2A6029D78ED6}"/>
                </a:ext>
              </a:extLst>
            </p:cNvPr>
            <p:cNvCxnSpPr>
              <a:cxnSpLocks/>
            </p:cNvCxnSpPr>
            <p:nvPr/>
          </p:nvCxnSpPr>
          <p:spPr>
            <a:xfrm rot="7239089" flipV="1">
              <a:off x="10934211" y="2702168"/>
              <a:ext cx="600322" cy="521996"/>
            </a:xfrm>
            <a:prstGeom prst="straightConnector1">
              <a:avLst/>
            </a:prstGeom>
            <a:ln w="19050">
              <a:solidFill>
                <a:schemeClr val="bg1"/>
              </a:solidFill>
              <a:prstDash val="dash"/>
              <a:headEnd type="none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组合 53">
            <a:extLst>
              <a:ext uri="{FF2B5EF4-FFF2-40B4-BE49-F238E27FC236}">
                <a16:creationId xmlns:a16="http://schemas.microsoft.com/office/drawing/2014/main" id="{5C737E70-5617-4165-A997-706D13A5F271}"/>
              </a:ext>
            </a:extLst>
          </p:cNvPr>
          <p:cNvGrpSpPr/>
          <p:nvPr/>
        </p:nvGrpSpPr>
        <p:grpSpPr>
          <a:xfrm>
            <a:off x="3674941" y="4842483"/>
            <a:ext cx="719267" cy="1880714"/>
            <a:chOff x="4618010" y="2343242"/>
            <a:chExt cx="582851" cy="1901359"/>
          </a:xfrm>
        </p:grpSpPr>
        <p:cxnSp>
          <p:nvCxnSpPr>
            <p:cNvPr id="58" name="直接箭头连接符 57">
              <a:extLst>
                <a:ext uri="{FF2B5EF4-FFF2-40B4-BE49-F238E27FC236}">
                  <a16:creationId xmlns:a16="http://schemas.microsoft.com/office/drawing/2014/main" id="{B554706A-2A42-4E6C-BC38-F08FE31199E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8010" y="2343242"/>
              <a:ext cx="45151" cy="1656543"/>
            </a:xfrm>
            <a:prstGeom prst="straightConnector1">
              <a:avLst/>
            </a:prstGeom>
            <a:ln w="28575">
              <a:solidFill>
                <a:srgbClr val="FFC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文本框 58">
              <a:extLst>
                <a:ext uri="{FF2B5EF4-FFF2-40B4-BE49-F238E27FC236}">
                  <a16:creationId xmlns:a16="http://schemas.microsoft.com/office/drawing/2014/main" id="{F0436DB2-081A-4F46-BEF9-FA568ED46DD9}"/>
                </a:ext>
              </a:extLst>
            </p:cNvPr>
            <p:cNvSpPr txBox="1"/>
            <p:nvPr/>
          </p:nvSpPr>
          <p:spPr>
            <a:xfrm>
              <a:off x="4659756" y="3777868"/>
              <a:ext cx="541105" cy="4667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zh-CN" altLang="en-US" sz="2400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合</a:t>
              </a:r>
            </a:p>
          </p:txBody>
        </p:sp>
      </p:grp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id="{B853CE2B-DB8C-41DE-B4DC-57074BB19136}"/>
              </a:ext>
            </a:extLst>
          </p:cNvPr>
          <p:cNvCxnSpPr>
            <a:cxnSpLocks/>
          </p:cNvCxnSpPr>
          <p:nvPr/>
        </p:nvCxnSpPr>
        <p:spPr>
          <a:xfrm>
            <a:off x="3770379" y="483236"/>
            <a:ext cx="1228593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085B4257-8169-47DA-AF71-74AC7B8DB38C}"/>
              </a:ext>
            </a:extLst>
          </p:cNvPr>
          <p:cNvCxnSpPr>
            <a:cxnSpLocks/>
          </p:cNvCxnSpPr>
          <p:nvPr/>
        </p:nvCxnSpPr>
        <p:spPr>
          <a:xfrm>
            <a:off x="3820886" y="940436"/>
            <a:ext cx="1416404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373784C9-457C-4242-97D1-BC50179CAEE5}"/>
              </a:ext>
            </a:extLst>
          </p:cNvPr>
          <p:cNvCxnSpPr>
            <a:cxnSpLocks/>
          </p:cNvCxnSpPr>
          <p:nvPr/>
        </p:nvCxnSpPr>
        <p:spPr>
          <a:xfrm>
            <a:off x="7339893" y="951322"/>
            <a:ext cx="1140078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椭圆 43">
            <a:extLst>
              <a:ext uri="{FF2B5EF4-FFF2-40B4-BE49-F238E27FC236}">
                <a16:creationId xmlns:a16="http://schemas.microsoft.com/office/drawing/2014/main" id="{84760D1F-62FA-4BDC-ABE1-689A4DD517C8}"/>
              </a:ext>
            </a:extLst>
          </p:cNvPr>
          <p:cNvSpPr/>
          <p:nvPr/>
        </p:nvSpPr>
        <p:spPr>
          <a:xfrm>
            <a:off x="2586157" y="3074652"/>
            <a:ext cx="335524" cy="33385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>
                <a:solidFill>
                  <a:schemeClr val="bg1"/>
                </a:solidFill>
              </a:rPr>
              <a:t>+</a:t>
            </a:r>
            <a:endParaRPr lang="zh-CN" altLang="en-US" sz="3600" b="1" dirty="0">
              <a:solidFill>
                <a:schemeClr val="bg1"/>
              </a:solidFill>
            </a:endParaRPr>
          </a:p>
        </p:txBody>
      </p:sp>
      <p:sp>
        <p:nvSpPr>
          <p:cNvPr id="48" name="椭圆 47">
            <a:extLst>
              <a:ext uri="{FF2B5EF4-FFF2-40B4-BE49-F238E27FC236}">
                <a16:creationId xmlns:a16="http://schemas.microsoft.com/office/drawing/2014/main" id="{4E59400F-0D7B-450B-8293-B73688E5F0A3}"/>
              </a:ext>
            </a:extLst>
          </p:cNvPr>
          <p:cNvSpPr/>
          <p:nvPr/>
        </p:nvSpPr>
        <p:spPr>
          <a:xfrm>
            <a:off x="4519213" y="3019022"/>
            <a:ext cx="335524" cy="33385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>
                <a:solidFill>
                  <a:schemeClr val="bg1"/>
                </a:solidFill>
              </a:rPr>
              <a:t>+</a:t>
            </a:r>
            <a:endParaRPr lang="zh-CN" altLang="en-US" sz="3600" b="1" dirty="0">
              <a:solidFill>
                <a:schemeClr val="bg1"/>
              </a:solidFill>
            </a:endParaRPr>
          </a:p>
        </p:txBody>
      </p:sp>
      <p:sp>
        <p:nvSpPr>
          <p:cNvPr id="49" name="椭圆 48">
            <a:extLst>
              <a:ext uri="{FF2B5EF4-FFF2-40B4-BE49-F238E27FC236}">
                <a16:creationId xmlns:a16="http://schemas.microsoft.com/office/drawing/2014/main" id="{858F651D-17CD-4D5D-AECA-F37D99FD0104}"/>
              </a:ext>
            </a:extLst>
          </p:cNvPr>
          <p:cNvSpPr/>
          <p:nvPr/>
        </p:nvSpPr>
        <p:spPr>
          <a:xfrm>
            <a:off x="3558693" y="4726927"/>
            <a:ext cx="335524" cy="33385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>
                <a:solidFill>
                  <a:schemeClr val="bg1"/>
                </a:solidFill>
              </a:rPr>
              <a:t>-</a:t>
            </a:r>
            <a:endParaRPr lang="zh-CN" altLang="en-US" sz="3600" b="1" dirty="0">
              <a:solidFill>
                <a:schemeClr val="bg1"/>
              </a:solidFill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66B6E425-E5C9-4511-8A1E-FB2CC0AB0397}"/>
              </a:ext>
            </a:extLst>
          </p:cNvPr>
          <p:cNvGrpSpPr/>
          <p:nvPr/>
        </p:nvGrpSpPr>
        <p:grpSpPr>
          <a:xfrm>
            <a:off x="3529281" y="5037224"/>
            <a:ext cx="613752" cy="703412"/>
            <a:chOff x="1711426" y="5130593"/>
            <a:chExt cx="613752" cy="703412"/>
          </a:xfrm>
        </p:grpSpPr>
        <p:sp>
          <p:nvSpPr>
            <p:cNvPr id="6" name="弧形 5">
              <a:extLst>
                <a:ext uri="{FF2B5EF4-FFF2-40B4-BE49-F238E27FC236}">
                  <a16:creationId xmlns:a16="http://schemas.microsoft.com/office/drawing/2014/main" id="{8916690D-8010-4953-A9B3-22D5A17786FC}"/>
                </a:ext>
              </a:extLst>
            </p:cNvPr>
            <p:cNvSpPr/>
            <p:nvPr/>
          </p:nvSpPr>
          <p:spPr>
            <a:xfrm rot="6597313">
              <a:off x="1815758" y="5026261"/>
              <a:ext cx="289842" cy="498505"/>
            </a:xfrm>
            <a:prstGeom prst="arc">
              <a:avLst>
                <a:gd name="adj1" fmla="val 15250277"/>
                <a:gd name="adj2" fmla="val 0"/>
              </a:avLst>
            </a:prstGeom>
            <a:ln>
              <a:solidFill>
                <a:srgbClr val="FFC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51" name="对象 50">
              <a:extLst>
                <a:ext uri="{FF2B5EF4-FFF2-40B4-BE49-F238E27FC236}">
                  <a16:creationId xmlns:a16="http://schemas.microsoft.com/office/drawing/2014/main" id="{15F8ABF5-B6C9-4D57-B4F0-59689A04113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05089556"/>
                </p:ext>
              </p:extLst>
            </p:nvPr>
          </p:nvGraphicFramePr>
          <p:xfrm>
            <a:off x="1898029" y="5474611"/>
            <a:ext cx="427149" cy="3593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41" name="Equation" r:id="rId15" imgW="241200" imgH="203040" progId="Equation.DSMT4">
                    <p:embed/>
                  </p:oleObj>
                </mc:Choice>
                <mc:Fallback>
                  <p:oleObj name="Equation" r:id="rId15" imgW="241200" imgH="203040" progId="Equation.DSMT4">
                    <p:embed/>
                    <p:pic>
                      <p:nvPicPr>
                        <p:cNvPr id="11" name="对象 10">
                          <a:extLst>
                            <a:ext uri="{FF2B5EF4-FFF2-40B4-BE49-F238E27FC236}">
                              <a16:creationId xmlns:a16="http://schemas.microsoft.com/office/drawing/2014/main" id="{DB7B8C92-B8FC-4C3A-B826-D684D8EFB4EE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898029" y="5474611"/>
                          <a:ext cx="427149" cy="35939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2" name="文本框 51">
            <a:extLst>
              <a:ext uri="{FF2B5EF4-FFF2-40B4-BE49-F238E27FC236}">
                <a16:creationId xmlns:a16="http://schemas.microsoft.com/office/drawing/2014/main" id="{6A49AF24-CE30-4FD7-A14B-1433557B5838}"/>
              </a:ext>
            </a:extLst>
          </p:cNvPr>
          <p:cNvSpPr txBox="1"/>
          <p:nvPr/>
        </p:nvSpPr>
        <p:spPr>
          <a:xfrm>
            <a:off x="3510876" y="1939652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F9693EC3-3B43-4619-999C-A85222D39A7D}"/>
              </a:ext>
            </a:extLst>
          </p:cNvPr>
          <p:cNvSpPr txBox="1"/>
          <p:nvPr/>
        </p:nvSpPr>
        <p:spPr>
          <a:xfrm>
            <a:off x="6044862" y="3421649"/>
            <a:ext cx="305811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由数学知识可得：</a:t>
            </a:r>
          </a:p>
        </p:txBody>
      </p:sp>
      <p:cxnSp>
        <p:nvCxnSpPr>
          <p:cNvPr id="55" name="直接连接符 54">
            <a:extLst>
              <a:ext uri="{FF2B5EF4-FFF2-40B4-BE49-F238E27FC236}">
                <a16:creationId xmlns:a16="http://schemas.microsoft.com/office/drawing/2014/main" id="{08C53238-7825-4803-B6FC-509E9C49A390}"/>
              </a:ext>
            </a:extLst>
          </p:cNvPr>
          <p:cNvCxnSpPr>
            <a:cxnSpLocks/>
          </p:cNvCxnSpPr>
          <p:nvPr/>
        </p:nvCxnSpPr>
        <p:spPr>
          <a:xfrm>
            <a:off x="7623673" y="1361225"/>
            <a:ext cx="1140078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3756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44" grpId="0" animBg="1"/>
      <p:bldP spid="48" grpId="0" animBg="1"/>
      <p:bldP spid="49" grpId="0" animBg="1"/>
      <p:bldP spid="52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7819BE4B-75D1-41A8-AD5E-7FA74C4BAFC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sp>
        <p:nvSpPr>
          <p:cNvPr id="32" name="文本框 31">
            <a:extLst>
              <a:ext uri="{FF2B5EF4-FFF2-40B4-BE49-F238E27FC236}">
                <a16:creationId xmlns:a16="http://schemas.microsoft.com/office/drawing/2014/main" id="{79343C8E-0486-4471-85D5-F600A8EA4EDF}"/>
              </a:ext>
            </a:extLst>
          </p:cNvPr>
          <p:cNvSpPr txBox="1"/>
          <p:nvPr/>
        </p:nvSpPr>
        <p:spPr>
          <a:xfrm>
            <a:off x="2057540" y="1701816"/>
            <a:ext cx="6738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“</a:t>
            </a:r>
            <a:r>
              <a:rPr lang="zh-CN" altLang="en-US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电场叠加不复杂  矢量定则简单化</a:t>
            </a:r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”</a:t>
            </a:r>
            <a:endParaRPr lang="zh-CN" altLang="en-US" sz="2800" b="1" dirty="0">
              <a:solidFill>
                <a:srgbClr val="FFC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6F99BF91-4D71-4AB6-BB6A-1B836A8E6456}"/>
              </a:ext>
            </a:extLst>
          </p:cNvPr>
          <p:cNvSpPr txBox="1"/>
          <p:nvPr/>
        </p:nvSpPr>
        <p:spPr>
          <a:xfrm>
            <a:off x="1132747" y="2822710"/>
            <a:ext cx="99265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电场叠加本质就是矢量叠加，确定位置，根据平行四边形定则，结合数学知识即可。</a:t>
            </a:r>
          </a:p>
        </p:txBody>
      </p:sp>
    </p:spTree>
    <p:extLst>
      <p:ext uri="{BB962C8B-B14F-4D97-AF65-F5344CB8AC3E}">
        <p14:creationId xmlns:p14="http://schemas.microsoft.com/office/powerpoint/2010/main" val="909503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bg1"/>
          </a:solidFill>
          <a:headEnd type="none"/>
          <a:tailEnd type="stealth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ustomerInfo>
  <UserName>Administrator</UserName>
  <CompanyName>Microsoft</CompanyName>
  <MachineID>A666</MachineID>
  <ToolID>ljRTAAAAKGU=</ToolID>
  <Data><![CDATA[bGpSVEFBQUFLR1U9]]></Data>
</CustomerInfo>
</file>

<file path=customXml/item2.xml><?xml version="1.0" encoding="utf-8"?>
<CustomerInfo>
  <UserName>Administrator</UserName>
  <CompanyName>Microsoft</CompanyName>
  <MachineID>A666</MachineID>
  <ToolID>ljRTAAAAKGU=</ToolID>
  <Data><![CDATA[bGpSVEFBQUFLR1U9]]></Data>
</CustomerInfo>
</file>

<file path=customXml/itemProps1.xml><?xml version="1.0" encoding="utf-8"?>
<ds:datastoreItem xmlns:ds="http://schemas.openxmlformats.org/officeDocument/2006/customXml" ds:itemID="{D0F5CCE0-530A-49D0-B234-311BBE28ABFB}">
  <ds:schemaRefs/>
</ds:datastoreItem>
</file>

<file path=customXml/itemProps2.xml><?xml version="1.0" encoding="utf-8"?>
<ds:datastoreItem xmlns:ds="http://schemas.openxmlformats.org/officeDocument/2006/customXml" ds:itemID="{F80802BB-319D-4603-9251-042D440E06C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19701</TotalTime>
  <Words>433</Words>
  <Application>Microsoft Office PowerPoint</Application>
  <PresentationFormat>宽屏</PresentationFormat>
  <Paragraphs>42</Paragraphs>
  <Slides>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黑体</vt:lpstr>
      <vt:lpstr>楷体</vt:lpstr>
      <vt:lpstr>隶书</vt:lpstr>
      <vt:lpstr>宋体</vt:lpstr>
      <vt:lpstr>Arial</vt:lpstr>
      <vt:lpstr>Calibri</vt:lpstr>
      <vt:lpstr>Calibri Light</vt:lpstr>
      <vt:lpstr>Times New Roman</vt:lpstr>
      <vt:lpstr>Office 主题</vt:lpstr>
      <vt:lpstr>MathType 7.0 Equation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LG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吴亚梅</dc:creator>
  <cp:lastModifiedBy> </cp:lastModifiedBy>
  <cp:revision>153</cp:revision>
  <dcterms:created xsi:type="dcterms:W3CDTF">2021-11-24T06:49:44Z</dcterms:created>
  <dcterms:modified xsi:type="dcterms:W3CDTF">2023-07-03T08:45:15Z</dcterms:modified>
</cp:coreProperties>
</file>