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76" r:id="rId4"/>
    <p:sldId id="275" r:id="rId5"/>
    <p:sldId id="260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85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磁场加速电磁炮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磁场电流共主导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745" y="56515"/>
            <a:ext cx="51396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磁场加速电磁炮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磁场电流共主导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0" name="文本框 99"/>
          <p:cNvSpPr txBox="1"/>
          <p:nvPr/>
        </p:nvSpPr>
        <p:spPr>
          <a:xfrm>
            <a:off x="147955" y="641350"/>
            <a:ext cx="11553825" cy="3080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9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</a:t>
            </a:r>
            <a:r>
              <a:rPr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例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11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·新课标卷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电磁轨道炮工作原理如图所示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待发射弹体可在两平行轨道之间自由移动，并与轨道保持良好接触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从一条轨道流入，通过导电弹体后从另一条轨道流回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轨道电流可形成在弹体处垂直于轨道面得磁场（可视为匀强磁场），磁感应强度的大小与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成正比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通电的弹体在轨道上受到安培力的作用而高速射出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现欲使弹体的出射速度增加至原来的2倍，理论上可采用的方法是（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A．只将轨道长度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变为原来的2倍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B．只将电流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增加至原来的2倍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C．只将弹体质量减至原来的一半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9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D．将弹体质量减至原来的一半，轨道长度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变为原来的2倍，其它量不变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0004" name="图片 10000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4047490"/>
            <a:ext cx="4131945" cy="2264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磁场加速电磁炮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磁场电流共主导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20345" y="615315"/>
            <a:ext cx="1155192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1.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·海南卷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图中装置可演示磁场对通电导线的作用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电磁铁上下两磁极之间某一水平面内固定两条平行金属导轨，L是置于导轨上并与导轨垂直的金属杆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当电磁铁线圈两端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，导轨两端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，分别接到两个不同的直流电源上时，L便在导轨上滑动</a:t>
            </a:r>
            <a:r>
              <a:rPr 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下列说法正确的是（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A．若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接负极，则L向右滑动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B．若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接正极，则L向右滑动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C．若</a:t>
            </a:r>
            <a:r>
              <a:rPr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接负极，则L向左滑动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D．若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接负极，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接正极，则L向左滑动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0006" name="图片 10000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380" y="3661410"/>
            <a:ext cx="3391535" cy="28917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磁场加速电磁炮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磁场电流共主导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20345" y="615315"/>
            <a:ext cx="1129601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2.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【2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17</a:t>
            </a:r>
            <a:r>
              <a:rPr lang="zh-CN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·海南卷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】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据报道，最近已研制出一种可投入使用的电磁轨道炮，其原理如题图所示。炮弹（可视为长方形导体）置于两固定的平行导轨之间，并与轨道壁密接。开始时炮弹在导轨的一端，通以电流后炮弹会被磁力加速，最后从位于导轨另一端的出口高速射出。设两导轨之间的距离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=0.10m，导轨长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＝5.0m，炮弹质量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=0.30kg。导轨上的电流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的方向如图中箭头所示。可以认为，炮弹在轨道内运动时，它所在处磁场的磁感应强度始终为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＝2.0T，方向垂直于纸面向里。若炮弹出口速度为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v=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2.0×10</a:t>
            </a:r>
            <a:r>
              <a:rPr sz="2400" b="1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m/s，求通过导轨的电流</a:t>
            </a:r>
            <a:r>
              <a:rPr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。忽略摩擦力与重力的影响。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00003" name="图片 10000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" y="3810000"/>
            <a:ext cx="3487420" cy="18357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COMMONDATA" val="eyJoZGlkIjoiMDI3MGJlZDIxZGNkZTQ1MGU0ZDc3ZmJlOWY0ZjA1NjAifQ=="/>
  <p:tag name="KSO_WPP_MARK_KEY" val="c010ba68-aa41-492f-87a3-1640b2097eb8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870</Words>
  <Application>WPS 演示</Application>
  <PresentationFormat>宽屏</PresentationFormat>
  <Paragraphs>24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Calibri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50</cp:revision>
  <dcterms:created xsi:type="dcterms:W3CDTF">2021-10-20T12:03:00Z</dcterms:created>
  <dcterms:modified xsi:type="dcterms:W3CDTF">2022-07-11T03:14:21Z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2052-11.1.0.11830</vt:lpwstr>
  </property>
  <property fmtid="{D5CDD505-2E9C-101B-9397-08002B2CF9AE}" pid="3" name="ICV">
    <vt:lpwstr>A0BC4106CA0E4C51A5CC3B3E55555543</vt:lpwstr>
  </property>
</Properties>
</file>