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9" r:id="rId3"/>
    <p:sldId id="260" r:id="rId4"/>
    <p:sldId id="275" r:id="rId5"/>
    <p:sldId id="276" r:id="rId6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4668" initials="2" lastIdx="1" clrIdx="0"/>
  <p:cmAuthor id="2" name="娇娇" initials="娇娇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7DD"/>
    <a:srgbClr val="117D13"/>
    <a:srgbClr val="C7DB69"/>
    <a:srgbClr val="4FE756"/>
    <a:srgbClr val="159D1E"/>
    <a:srgbClr val="A108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85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6.xml"/><Relationship Id="rId7" Type="http://schemas.openxmlformats.org/officeDocument/2006/relationships/image" Target="../media/image1.png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6" Type="http://schemas.openxmlformats.org/officeDocument/2006/relationships/tags" Target="../tags/tag13.xml"/><Relationship Id="rId15" Type="http://schemas.openxmlformats.org/officeDocument/2006/relationships/tags" Target="../tags/tag12.xml"/><Relationship Id="rId14" Type="http://schemas.openxmlformats.org/officeDocument/2006/relationships/tags" Target="../tags/tag11.xml"/><Relationship Id="rId13" Type="http://schemas.openxmlformats.org/officeDocument/2006/relationships/tags" Target="../tags/tag10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93.xml"/><Relationship Id="rId8" Type="http://schemas.openxmlformats.org/officeDocument/2006/relationships/tags" Target="../tags/tag92.xml"/><Relationship Id="rId7" Type="http://schemas.openxmlformats.org/officeDocument/2006/relationships/tags" Target="../tags/tag91.xml"/><Relationship Id="rId6" Type="http://schemas.openxmlformats.org/officeDocument/2006/relationships/image" Target="../media/image3.png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1" Type="http://schemas.openxmlformats.org/officeDocument/2006/relationships/tags" Target="../tags/tag95.xml"/><Relationship Id="rId10" Type="http://schemas.openxmlformats.org/officeDocument/2006/relationships/tags" Target="../tags/tag94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image" Target="../media/image2.png"/><Relationship Id="rId7" Type="http://schemas.openxmlformats.org/officeDocument/2006/relationships/tags" Target="../tags/tag101.xml"/><Relationship Id="rId6" Type="http://schemas.openxmlformats.org/officeDocument/2006/relationships/tags" Target="../tags/tag100.xml"/><Relationship Id="rId5" Type="http://schemas.openxmlformats.org/officeDocument/2006/relationships/tags" Target="../tags/tag99.xml"/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4" Type="http://schemas.openxmlformats.org/officeDocument/2006/relationships/tags" Target="../tags/tag106.xml"/><Relationship Id="rId13" Type="http://schemas.openxmlformats.org/officeDocument/2006/relationships/tags" Target="../tags/tag105.xml"/><Relationship Id="rId12" Type="http://schemas.openxmlformats.org/officeDocument/2006/relationships/tags" Target="../tags/tag104.xml"/><Relationship Id="rId11" Type="http://schemas.openxmlformats.org/officeDocument/2006/relationships/tags" Target="../tags/tag103.xml"/><Relationship Id="rId10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113.xml"/><Relationship Id="rId8" Type="http://schemas.openxmlformats.org/officeDocument/2006/relationships/tags" Target="../tags/tag112.xml"/><Relationship Id="rId7" Type="http://schemas.openxmlformats.org/officeDocument/2006/relationships/tags" Target="../tags/tag111.xml"/><Relationship Id="rId6" Type="http://schemas.openxmlformats.org/officeDocument/2006/relationships/tags" Target="../tags/tag110.xml"/><Relationship Id="rId5" Type="http://schemas.openxmlformats.org/officeDocument/2006/relationships/image" Target="../media/image3.png"/><Relationship Id="rId4" Type="http://schemas.openxmlformats.org/officeDocument/2006/relationships/tags" Target="../tags/tag109.xml"/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0" Type="http://schemas.openxmlformats.org/officeDocument/2006/relationships/tags" Target="../tags/tag114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22.xml"/><Relationship Id="rId8" Type="http://schemas.openxmlformats.org/officeDocument/2006/relationships/tags" Target="../tags/tag121.xml"/><Relationship Id="rId7" Type="http://schemas.openxmlformats.org/officeDocument/2006/relationships/tags" Target="../tags/tag120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2" Type="http://schemas.openxmlformats.org/officeDocument/2006/relationships/tags" Target="../tags/tag124.xml"/><Relationship Id="rId11" Type="http://schemas.openxmlformats.org/officeDocument/2006/relationships/image" Target="../media/image3.png"/><Relationship Id="rId10" Type="http://schemas.openxmlformats.org/officeDocument/2006/relationships/tags" Target="../tags/tag12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31.xml"/><Relationship Id="rId8" Type="http://schemas.openxmlformats.org/officeDocument/2006/relationships/tags" Target="../tags/tag130.xml"/><Relationship Id="rId7" Type="http://schemas.openxmlformats.org/officeDocument/2006/relationships/tags" Target="../tags/tag129.xml"/><Relationship Id="rId6" Type="http://schemas.openxmlformats.org/officeDocument/2006/relationships/image" Target="../media/image3.png"/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3" Type="http://schemas.openxmlformats.org/officeDocument/2006/relationships/tags" Target="../tags/tag135.xml"/><Relationship Id="rId12" Type="http://schemas.openxmlformats.org/officeDocument/2006/relationships/tags" Target="../tags/tag134.xml"/><Relationship Id="rId11" Type="http://schemas.openxmlformats.org/officeDocument/2006/relationships/tags" Target="../tags/tag133.xml"/><Relationship Id="rId10" Type="http://schemas.openxmlformats.org/officeDocument/2006/relationships/tags" Target="../tags/tag132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42.xml"/><Relationship Id="rId8" Type="http://schemas.openxmlformats.org/officeDocument/2006/relationships/tags" Target="../tags/tag141.xml"/><Relationship Id="rId7" Type="http://schemas.openxmlformats.org/officeDocument/2006/relationships/tags" Target="../tags/tag140.xml"/><Relationship Id="rId6" Type="http://schemas.openxmlformats.org/officeDocument/2006/relationships/image" Target="../media/image3.png"/><Relationship Id="rId5" Type="http://schemas.openxmlformats.org/officeDocument/2006/relationships/tags" Target="../tags/tag139.xml"/><Relationship Id="rId4" Type="http://schemas.openxmlformats.org/officeDocument/2006/relationships/tags" Target="../tags/tag138.xml"/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3" Type="http://schemas.openxmlformats.org/officeDocument/2006/relationships/tags" Target="../tags/tag146.xml"/><Relationship Id="rId12" Type="http://schemas.openxmlformats.org/officeDocument/2006/relationships/tags" Target="../tags/tag145.xml"/><Relationship Id="rId11" Type="http://schemas.openxmlformats.org/officeDocument/2006/relationships/tags" Target="../tags/tag144.xml"/><Relationship Id="rId10" Type="http://schemas.openxmlformats.org/officeDocument/2006/relationships/tags" Target="../tags/tag143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54.xml"/><Relationship Id="rId8" Type="http://schemas.openxmlformats.org/officeDocument/2006/relationships/tags" Target="../tags/tag153.xml"/><Relationship Id="rId7" Type="http://schemas.openxmlformats.org/officeDocument/2006/relationships/tags" Target="../tags/tag152.xml"/><Relationship Id="rId6" Type="http://schemas.openxmlformats.org/officeDocument/2006/relationships/tags" Target="../tags/tag151.xml"/><Relationship Id="rId5" Type="http://schemas.openxmlformats.org/officeDocument/2006/relationships/tags" Target="../tags/tag150.xml"/><Relationship Id="rId4" Type="http://schemas.openxmlformats.org/officeDocument/2006/relationships/tags" Target="../tags/tag149.xml"/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0" Type="http://schemas.openxmlformats.org/officeDocument/2006/relationships/tags" Target="../tags/tag155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62.xml"/><Relationship Id="rId8" Type="http://schemas.openxmlformats.org/officeDocument/2006/relationships/tags" Target="../tags/tag161.xml"/><Relationship Id="rId7" Type="http://schemas.openxmlformats.org/officeDocument/2006/relationships/tags" Target="../tags/tag160.xml"/><Relationship Id="rId6" Type="http://schemas.openxmlformats.org/officeDocument/2006/relationships/image" Target="../media/image3.png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5" Type="http://schemas.openxmlformats.org/officeDocument/2006/relationships/tags" Target="../tags/tag168.xml"/><Relationship Id="rId14" Type="http://schemas.openxmlformats.org/officeDocument/2006/relationships/tags" Target="../tags/tag167.xml"/><Relationship Id="rId13" Type="http://schemas.openxmlformats.org/officeDocument/2006/relationships/tags" Target="../tags/tag166.xml"/><Relationship Id="rId12" Type="http://schemas.openxmlformats.org/officeDocument/2006/relationships/tags" Target="../tags/tag165.xml"/><Relationship Id="rId11" Type="http://schemas.openxmlformats.org/officeDocument/2006/relationships/tags" Target="../tags/tag164.xml"/><Relationship Id="rId10" Type="http://schemas.openxmlformats.org/officeDocument/2006/relationships/tags" Target="../tags/tag163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75.xml"/><Relationship Id="rId8" Type="http://schemas.openxmlformats.org/officeDocument/2006/relationships/tags" Target="../tags/tag174.xml"/><Relationship Id="rId7" Type="http://schemas.openxmlformats.org/officeDocument/2006/relationships/tags" Target="../tags/tag173.xml"/><Relationship Id="rId6" Type="http://schemas.openxmlformats.org/officeDocument/2006/relationships/image" Target="../media/image3.png"/><Relationship Id="rId5" Type="http://schemas.openxmlformats.org/officeDocument/2006/relationships/tags" Target="../tags/tag172.xml"/><Relationship Id="rId4" Type="http://schemas.openxmlformats.org/officeDocument/2006/relationships/tags" Target="../tags/tag171.xml"/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2" Type="http://schemas.openxmlformats.org/officeDocument/2006/relationships/tags" Target="../tags/tag178.xml"/><Relationship Id="rId11" Type="http://schemas.openxmlformats.org/officeDocument/2006/relationships/tags" Target="../tags/tag177.xml"/><Relationship Id="rId10" Type="http://schemas.openxmlformats.org/officeDocument/2006/relationships/tags" Target="../tags/tag176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20.xml"/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image" Target="../media/image3.png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1" Type="http://schemas.openxmlformats.org/officeDocument/2006/relationships/tags" Target="../tags/tag22.xml"/><Relationship Id="rId10" Type="http://schemas.openxmlformats.org/officeDocument/2006/relationships/tags" Target="../tags/tag2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png"/><Relationship Id="rId8" Type="http://schemas.openxmlformats.org/officeDocument/2006/relationships/tags" Target="../tags/tag28.xml"/><Relationship Id="rId7" Type="http://schemas.openxmlformats.org/officeDocument/2006/relationships/image" Target="../media/image2.png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4" Type="http://schemas.openxmlformats.org/officeDocument/2006/relationships/tags" Target="../tags/tag33.xml"/><Relationship Id="rId13" Type="http://schemas.openxmlformats.org/officeDocument/2006/relationships/tags" Target="../tags/tag32.xml"/><Relationship Id="rId12" Type="http://schemas.openxmlformats.org/officeDocument/2006/relationships/tags" Target="../tags/tag31.xml"/><Relationship Id="rId11" Type="http://schemas.openxmlformats.org/officeDocument/2006/relationships/tags" Target="../tags/tag30.xml"/><Relationship Id="rId10" Type="http://schemas.openxmlformats.org/officeDocument/2006/relationships/tags" Target="../tags/tag29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image" Target="../media/image3.png"/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2" Type="http://schemas.openxmlformats.org/officeDocument/2006/relationships/tags" Target="../tags/tag43.xml"/><Relationship Id="rId11" Type="http://schemas.openxmlformats.org/officeDocument/2006/relationships/tags" Target="../tags/tag42.xml"/><Relationship Id="rId10" Type="http://schemas.openxmlformats.org/officeDocument/2006/relationships/tags" Target="../tags/tag4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50.xml"/><Relationship Id="rId8" Type="http://schemas.openxmlformats.org/officeDocument/2006/relationships/tags" Target="../tags/tag49.xml"/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image" Target="../media/image3.png"/><Relationship Id="rId4" Type="http://schemas.openxmlformats.org/officeDocument/2006/relationships/tags" Target="../tags/tag46.xml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4" Type="http://schemas.openxmlformats.org/officeDocument/2006/relationships/tags" Target="../tags/tag55.xml"/><Relationship Id="rId13" Type="http://schemas.openxmlformats.org/officeDocument/2006/relationships/tags" Target="../tags/tag54.xml"/><Relationship Id="rId12" Type="http://schemas.openxmlformats.org/officeDocument/2006/relationships/tags" Target="../tags/tag53.xml"/><Relationship Id="rId11" Type="http://schemas.openxmlformats.org/officeDocument/2006/relationships/tags" Target="../tags/tag52.xml"/><Relationship Id="rId10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62.xml"/><Relationship Id="rId8" Type="http://schemas.openxmlformats.org/officeDocument/2006/relationships/tags" Target="../tags/tag61.xml"/><Relationship Id="rId7" Type="http://schemas.openxmlformats.org/officeDocument/2006/relationships/tags" Target="../tags/tag60.xml"/><Relationship Id="rId6" Type="http://schemas.openxmlformats.org/officeDocument/2006/relationships/tags" Target="../tags/tag59.xml"/><Relationship Id="rId5" Type="http://schemas.openxmlformats.org/officeDocument/2006/relationships/image" Target="../media/image3.png"/><Relationship Id="rId4" Type="http://schemas.openxmlformats.org/officeDocument/2006/relationships/tags" Target="../tags/tag58.xml"/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0" Type="http://schemas.openxmlformats.org/officeDocument/2006/relationships/tags" Target="../tags/tag63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73.xml"/><Relationship Id="rId8" Type="http://schemas.openxmlformats.org/officeDocument/2006/relationships/tags" Target="../tags/tag72.xml"/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image" Target="../media/image3.png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2" Type="http://schemas.openxmlformats.org/officeDocument/2006/relationships/tags" Target="../tags/tag76.xml"/><Relationship Id="rId11" Type="http://schemas.openxmlformats.org/officeDocument/2006/relationships/tags" Target="../tags/tag75.xml"/><Relationship Id="rId10" Type="http://schemas.openxmlformats.org/officeDocument/2006/relationships/tags" Target="../tags/tag7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83.xml"/><Relationship Id="rId8" Type="http://schemas.openxmlformats.org/officeDocument/2006/relationships/tags" Target="../tags/tag82.xml"/><Relationship Id="rId7" Type="http://schemas.openxmlformats.org/officeDocument/2006/relationships/tags" Target="../tags/tag81.xml"/><Relationship Id="rId6" Type="http://schemas.openxmlformats.org/officeDocument/2006/relationships/image" Target="../media/image3.png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2" Type="http://schemas.openxmlformats.org/officeDocument/2006/relationships/tags" Target="../tags/tag86.xml"/><Relationship Id="rId11" Type="http://schemas.openxmlformats.org/officeDocument/2006/relationships/tags" Target="../tags/tag85.xml"/><Relationship Id="rId10" Type="http://schemas.openxmlformats.org/officeDocument/2006/relationships/tags" Target="../tags/tag84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userDrawn="1">
  <p:cSld name="标题幻灯片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2"/>
            </p:custDataLst>
          </p:nvPr>
        </p:nvSpPr>
        <p:spPr>
          <a:xfrm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2" name="任意多边形: 形状 21"/>
          <p:cNvSpPr/>
          <p:nvPr>
            <p:custDataLst>
              <p:tags r:id="rId3"/>
            </p:custDataLst>
          </p:nvPr>
        </p:nvSpPr>
        <p:spPr>
          <a:xfrm>
            <a:off x="6978180" y="1238445"/>
            <a:ext cx="4542308" cy="514784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9" name="任意多边形: 形状 28"/>
          <p:cNvSpPr/>
          <p:nvPr>
            <p:custDataLst>
              <p:tags r:id="rId4"/>
            </p:custDataLst>
          </p:nvPr>
        </p:nvSpPr>
        <p:spPr>
          <a:xfrm>
            <a:off x="7454390" y="4611205"/>
            <a:ext cx="613021" cy="553836"/>
          </a:xfrm>
          <a:custGeom>
            <a:avLst/>
            <a:gdLst>
              <a:gd name="connsiteX0" fmla="*/ 44136 w 613021"/>
              <a:gd name="connsiteY0" fmla="*/ 0 h 553836"/>
              <a:gd name="connsiteX1" fmla="*/ 613021 w 613021"/>
              <a:gd name="connsiteY1" fmla="*/ 279400 h 553836"/>
              <a:gd name="connsiteX2" fmla="*/ 158786 w 613021"/>
              <a:gd name="connsiteY2" fmla="*/ 553124 h 553836"/>
              <a:gd name="connsiteX3" fmla="*/ 144414 w 613021"/>
              <a:gd name="connsiteY3" fmla="*/ 553836 h 553836"/>
              <a:gd name="connsiteX4" fmla="*/ 0 w 613021"/>
              <a:gd name="connsiteY4" fmla="*/ 2185 h 553836"/>
              <a:gd name="connsiteX5" fmla="*/ 44136 w 613021"/>
              <a:gd name="connsiteY5" fmla="*/ 0 h 55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021" h="553836">
                <a:moveTo>
                  <a:pt x="44136" y="0"/>
                </a:moveTo>
                <a:cubicBezTo>
                  <a:pt x="358323" y="0"/>
                  <a:pt x="613021" y="125092"/>
                  <a:pt x="613021" y="279400"/>
                </a:cubicBezTo>
                <a:cubicBezTo>
                  <a:pt x="613021" y="414420"/>
                  <a:pt x="418018" y="527071"/>
                  <a:pt x="158786" y="553124"/>
                </a:cubicBezTo>
                <a:lnTo>
                  <a:pt x="144414" y="553836"/>
                </a:lnTo>
                <a:lnTo>
                  <a:pt x="0" y="2185"/>
                </a:lnTo>
                <a:lnTo>
                  <a:pt x="4413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8" name="椭圆 27"/>
          <p:cNvSpPr/>
          <p:nvPr>
            <p:custDataLst>
              <p:tags r:id="rId5"/>
            </p:custDataLst>
          </p:nvPr>
        </p:nvSpPr>
        <p:spPr>
          <a:xfrm>
            <a:off x="8734243" y="5171296"/>
            <a:ext cx="1137770" cy="55879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31" name="图片 3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7008381" y="1843490"/>
            <a:ext cx="1469880" cy="3607205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8414833" y="2441736"/>
            <a:ext cx="1259819" cy="3091698"/>
          </a:xfrm>
          <a:prstGeom prst="rect">
            <a:avLst/>
          </a:prstGeom>
        </p:spPr>
      </p:pic>
      <p:sp>
        <p:nvSpPr>
          <p:cNvPr id="9802" name="标题 1"/>
          <p:cNvSpPr>
            <a:spLocks noGrp="1"/>
          </p:cNvSpPr>
          <p:nvPr>
            <p:ph type="ctrTitle" hasCustomPrompt="1"/>
            <p:custDataLst>
              <p:tags r:id="rId10"/>
            </p:custDataLst>
          </p:nvPr>
        </p:nvSpPr>
        <p:spPr>
          <a:xfrm>
            <a:off x="1393822" y="1723864"/>
            <a:ext cx="5328375" cy="1291331"/>
          </a:xfrm>
        </p:spPr>
        <p:txBody>
          <a:bodyPr lIns="90000" tIns="46800" rIns="90000" bIns="46800" anchor="b">
            <a:normAutofit/>
          </a:bodyPr>
          <a:lstStyle>
            <a:lvl1pPr algn="l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9801" name="副标题 2"/>
          <p:cNvSpPr>
            <a:spLocks noGrp="1"/>
          </p:cNvSpPr>
          <p:nvPr>
            <p:ph type="subTitle" idx="1"/>
            <p:custDataLst>
              <p:tags r:id="rId11"/>
            </p:custDataLst>
          </p:nvPr>
        </p:nvSpPr>
        <p:spPr>
          <a:xfrm>
            <a:off x="1393822" y="3101257"/>
            <a:ext cx="5328375" cy="741549"/>
          </a:xfrm>
        </p:spPr>
        <p:txBody>
          <a:bodyPr lIns="90000" tIns="46800" rIns="90000" bIns="46800" anchor="t"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  <p:sp>
        <p:nvSpPr>
          <p:cNvPr id="12" name="文本占位符 13"/>
          <p:cNvSpPr>
            <a:spLocks noGrp="1"/>
          </p:cNvSpPr>
          <p:nvPr>
            <p:ph type="body" sz="quarter" idx="10" hasCustomPrompt="1"/>
            <p:custDataLst>
              <p:tags r:id="rId12"/>
            </p:custDataLst>
          </p:nvPr>
        </p:nvSpPr>
        <p:spPr>
          <a:xfrm>
            <a:off x="1393821" y="4168531"/>
            <a:ext cx="1930289" cy="433771"/>
          </a:xfrm>
        </p:spPr>
        <p:txBody>
          <a:bodyPr vert="horz" lIns="90000" tIns="46800" rIns="90000" bIns="46800" anchor="ctr">
            <a:norm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en-US" altLang="zh-CN" dirty="0"/>
          </a:p>
        </p:txBody>
      </p:sp>
      <p:sp>
        <p:nvSpPr>
          <p:cNvPr id="13" name="文本占位符 13"/>
          <p:cNvSpPr>
            <a:spLocks noGrp="1"/>
          </p:cNvSpPr>
          <p:nvPr>
            <p:ph type="body" sz="quarter" idx="11" hasCustomPrompt="1"/>
            <p:custDataLst>
              <p:tags r:id="rId13"/>
            </p:custDataLst>
          </p:nvPr>
        </p:nvSpPr>
        <p:spPr>
          <a:xfrm>
            <a:off x="1393822" y="4687246"/>
            <a:ext cx="1930289" cy="433771"/>
          </a:xfrm>
        </p:spPr>
        <p:txBody>
          <a:bodyPr vert="horz" lIns="90000" tIns="46800" rIns="90000" bIns="46800" anchor="ctr">
            <a:norm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2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3"/>
            <p:custDataLst>
              <p:tags r:id="rId15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4"/>
            <p:custDataLst>
              <p:tags r:id="rId1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sp>
          <p:nvSpPr>
            <p:cNvPr id="9" name="矩形: 圆角 8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oundRect">
              <a:avLst>
                <a:gd name="adj" fmla="val 28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5"/>
                </p:custDataLst>
              </p:nvPr>
            </p:nvPicPr>
            <p:blipFill>
              <a:blip r:embed="rId6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7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gradFill flip="none" rotWithShape="1">
          <a:gsLst>
            <a:gs pos="0">
              <a:schemeClr val="accent3"/>
            </a:gs>
            <a:gs pos="100000">
              <a:schemeClr val="accent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>
            <p:custDataLst>
              <p:tags r:id="rId2"/>
            </p:custDataLst>
          </p:nvPr>
        </p:nvSpPr>
        <p:spPr>
          <a:xfrm flipH="1"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cap="none" baseline="0">
              <a:latin typeface="Arial" panose="020B0604020202020204" pitchFamily="34" charset="0"/>
            </a:endParaRPr>
          </a:p>
        </p:txBody>
      </p:sp>
      <p:grpSp>
        <p:nvGrpSpPr>
          <p:cNvPr id="2" name="组合 1"/>
          <p:cNvGrpSpPr/>
          <p:nvPr>
            <p:custDataLst>
              <p:tags r:id="rId3"/>
            </p:custDataLst>
          </p:nvPr>
        </p:nvGrpSpPr>
        <p:grpSpPr>
          <a:xfrm flipH="1">
            <a:off x="669925" y="1238445"/>
            <a:ext cx="4542308" cy="5147840"/>
            <a:chOff x="6978180" y="1238445"/>
            <a:chExt cx="4542308" cy="5147840"/>
          </a:xfrm>
        </p:grpSpPr>
        <p:sp>
          <p:nvSpPr>
            <p:cNvPr id="10" name="任意多边形: 形状 9"/>
            <p:cNvSpPr/>
            <p:nvPr>
              <p:custDataLst>
                <p:tags r:id="rId4"/>
              </p:custDataLst>
            </p:nvPr>
          </p:nvSpPr>
          <p:spPr>
            <a:xfrm>
              <a:off x="6978180" y="1238445"/>
              <a:ext cx="4542308" cy="514784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sp>
          <p:nvSpPr>
            <p:cNvPr id="21" name="椭圆 20"/>
            <p:cNvSpPr/>
            <p:nvPr>
              <p:custDataLst>
                <p:tags r:id="rId5"/>
              </p:custDataLst>
            </p:nvPr>
          </p:nvSpPr>
          <p:spPr>
            <a:xfrm>
              <a:off x="8734243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sp>
          <p:nvSpPr>
            <p:cNvPr id="22" name="任意多边形: 形状 21"/>
            <p:cNvSpPr/>
            <p:nvPr>
              <p:custDataLst>
                <p:tags r:id="rId6"/>
              </p:custDataLst>
            </p:nvPr>
          </p:nvSpPr>
          <p:spPr>
            <a:xfrm>
              <a:off x="7454390" y="4611205"/>
              <a:ext cx="613021" cy="553836"/>
            </a:xfrm>
            <a:custGeom>
              <a:avLst/>
              <a:gdLst>
                <a:gd name="connsiteX0" fmla="*/ 44136 w 613021"/>
                <a:gd name="connsiteY0" fmla="*/ 0 h 553836"/>
                <a:gd name="connsiteX1" fmla="*/ 613021 w 613021"/>
                <a:gd name="connsiteY1" fmla="*/ 279400 h 553836"/>
                <a:gd name="connsiteX2" fmla="*/ 158786 w 613021"/>
                <a:gd name="connsiteY2" fmla="*/ 553124 h 553836"/>
                <a:gd name="connsiteX3" fmla="*/ 144414 w 613021"/>
                <a:gd name="connsiteY3" fmla="*/ 553836 h 553836"/>
                <a:gd name="connsiteX4" fmla="*/ 0 w 613021"/>
                <a:gd name="connsiteY4" fmla="*/ 2185 h 553836"/>
                <a:gd name="connsiteX5" fmla="*/ 44136 w 613021"/>
                <a:gd name="connsiteY5" fmla="*/ 0 h 553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3021" h="553836">
                  <a:moveTo>
                    <a:pt x="44136" y="0"/>
                  </a:moveTo>
                  <a:cubicBezTo>
                    <a:pt x="358323" y="0"/>
                    <a:pt x="613021" y="125092"/>
                    <a:pt x="613021" y="279400"/>
                  </a:cubicBezTo>
                  <a:cubicBezTo>
                    <a:pt x="613021" y="414420"/>
                    <a:pt x="418018" y="527071"/>
                    <a:pt x="158786" y="553124"/>
                  </a:cubicBezTo>
                  <a:lnTo>
                    <a:pt x="144414" y="553836"/>
                  </a:lnTo>
                  <a:lnTo>
                    <a:pt x="0" y="2185"/>
                  </a:lnTo>
                  <a:lnTo>
                    <a:pt x="44136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8414833" y="2441736"/>
              <a:ext cx="1259819" cy="3091698"/>
            </a:xfrm>
            <a:prstGeom prst="rect">
              <a:avLst/>
            </a:prstGeom>
          </p:spPr>
        </p:pic>
        <p:pic>
          <p:nvPicPr>
            <p:cNvPr id="24" name="图片 23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0"/>
            <a:stretch>
              <a:fillRect/>
            </a:stretch>
          </p:blipFill>
          <p:spPr>
            <a:xfrm>
              <a:off x="6994793" y="1843490"/>
              <a:ext cx="1469880" cy="3607205"/>
            </a:xfrm>
            <a:prstGeom prst="rect">
              <a:avLst/>
            </a:prstGeom>
          </p:spPr>
        </p:pic>
      </p:grpSp>
      <p:sp>
        <p:nvSpPr>
          <p:cNvPr id="13" name="标题 1"/>
          <p:cNvSpPr>
            <a:spLocks noGrp="1"/>
          </p:cNvSpPr>
          <p:nvPr>
            <p:ph type="ctrTitle" hasCustomPrompt="1"/>
            <p:custDataLst>
              <p:tags r:id="rId11"/>
            </p:custDataLst>
          </p:nvPr>
        </p:nvSpPr>
        <p:spPr>
          <a:xfrm>
            <a:off x="5653322" y="2349886"/>
            <a:ext cx="5426076" cy="2158229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88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>
            <p:custDataLst>
              <p:tags r:id="rId2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2" name="椭圆 21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 userDrawn="1">
              <p:custDataLst>
                <p:tags r:id="rId4"/>
              </p:custDataLst>
            </p:nvPr>
          </p:nvPicPr>
          <p:blipFill>
            <a:blip r:embed="rId5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1" name="任意多边形: 形状 20"/>
          <p:cNvSpPr/>
          <p:nvPr>
            <p:custDataLst>
              <p:tags r:id="rId6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gradFill flip="none" rotWithShape="1">
          <a:gsLst>
            <a:gs pos="0">
              <a:schemeClr val="accent1"/>
            </a:gs>
            <a:gs pos="100000">
              <a:schemeClr val="accent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3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1" name="矩形: 圆角 10"/>
          <p:cNvSpPr/>
          <p:nvPr>
            <p:custDataLst>
              <p:tags r:id="rId7"/>
            </p:custDataLst>
          </p:nvPr>
        </p:nvSpPr>
        <p:spPr>
          <a:xfrm>
            <a:off x="292735" y="304165"/>
            <a:ext cx="11606530" cy="6249670"/>
          </a:xfrm>
          <a:prstGeom prst="roundRect">
            <a:avLst>
              <a:gd name="adj" fmla="val 282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grpSp>
        <p:nvGrpSpPr>
          <p:cNvPr id="6" name="组合 5"/>
          <p:cNvGrpSpPr/>
          <p:nvPr>
            <p:custDataLst>
              <p:tags r:id="rId8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15" name="椭圆 14"/>
            <p:cNvSpPr/>
            <p:nvPr userDrawn="1">
              <p:custDataLst>
                <p:tags r:id="rId9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16" name="图片 15"/>
            <p:cNvPicPr>
              <a:picLocks noChangeAspect="1"/>
            </p:cNvPicPr>
            <p:nvPr userDrawn="1">
              <p:custDataLst>
                <p:tags r:id="rId10"/>
              </p:custDataLst>
            </p:nvPr>
          </p:nvPicPr>
          <p:blipFill>
            <a:blip r:embed="rId11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17" name="任意多边形: 形状 16"/>
          <p:cNvSpPr/>
          <p:nvPr>
            <p:custDataLst>
              <p:tags r:id="rId12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14" name="组合 13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16" name="椭圆 15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17" name="图片 16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15" name="任意多边形: 形状 14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0" name="组合 19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2" name="椭圆 21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1" name="任意多边形: 形状 20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15" name="任意多边形: 形状 14"/>
          <p:cNvSpPr/>
          <p:nvPr>
            <p:custDataLst>
              <p:tags r:id="rId3"/>
            </p:custDataLst>
          </p:nvPr>
        </p:nvSpPr>
        <p:spPr>
          <a:xfrm rot="10800000" flipH="1" flipV="1">
            <a:off x="11200130" y="5734050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3" name="任意多边形: 形状 22"/>
          <p:cNvSpPr/>
          <p:nvPr>
            <p:custDataLst>
              <p:tags r:id="rId4"/>
            </p:custDataLst>
          </p:nvPr>
        </p:nvSpPr>
        <p:spPr>
          <a:xfrm flipH="1" flipV="1">
            <a:off x="0" y="0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cap="none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3" name="组合 22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5" name="椭圆 24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pic>
          <p:nvPicPr>
            <p:cNvPr id="26" name="图片 25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4" name="任意多边形: 形状 23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cap="none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cap="none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2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4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5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1" name="组合 20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3" name="椭圆 22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4" name="图片 23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2" name="任意多边形: 形状 21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7" name="组合 16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9" name="椭圆 18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20" name="图片 19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8" name="任意多边形: 形状 17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0800" tIns="39600" rIns="75600" bIns="396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8"/>
            </p:custDataLst>
          </p:nvPr>
        </p:nvSpPr>
        <p:spPr>
          <a:xfrm>
            <a:off x="669882" y="954000"/>
            <a:ext cx="10852237" cy="5388907"/>
          </a:xfrm>
        </p:spPr>
        <p:txBody>
          <a:bodyPr vert="horz" lIns="100800" tIns="0" rIns="8280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userDrawn="1">
  <p:cSld name="节标题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: 形状 5"/>
          <p:cNvSpPr/>
          <p:nvPr>
            <p:custDataLst>
              <p:tags r:id="rId2"/>
            </p:custDataLst>
          </p:nvPr>
        </p:nvSpPr>
        <p:spPr>
          <a:xfrm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8" name="任意多边形: 形状 7"/>
          <p:cNvSpPr/>
          <p:nvPr>
            <p:custDataLst>
              <p:tags r:id="rId3"/>
            </p:custDataLst>
          </p:nvPr>
        </p:nvSpPr>
        <p:spPr>
          <a:xfrm>
            <a:off x="6978180" y="1238445"/>
            <a:ext cx="4542308" cy="514784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9" name="椭圆 8"/>
          <p:cNvSpPr/>
          <p:nvPr>
            <p:custDataLst>
              <p:tags r:id="rId4"/>
            </p:custDataLst>
          </p:nvPr>
        </p:nvSpPr>
        <p:spPr>
          <a:xfrm>
            <a:off x="8734243" y="5171296"/>
            <a:ext cx="1137770" cy="55879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13" name="任意多边形: 形状 12"/>
          <p:cNvSpPr/>
          <p:nvPr>
            <p:custDataLst>
              <p:tags r:id="rId5"/>
            </p:custDataLst>
          </p:nvPr>
        </p:nvSpPr>
        <p:spPr>
          <a:xfrm>
            <a:off x="7454390" y="4611205"/>
            <a:ext cx="613021" cy="553836"/>
          </a:xfrm>
          <a:custGeom>
            <a:avLst/>
            <a:gdLst>
              <a:gd name="connsiteX0" fmla="*/ 44136 w 613021"/>
              <a:gd name="connsiteY0" fmla="*/ 0 h 553836"/>
              <a:gd name="connsiteX1" fmla="*/ 613021 w 613021"/>
              <a:gd name="connsiteY1" fmla="*/ 279400 h 553836"/>
              <a:gd name="connsiteX2" fmla="*/ 158786 w 613021"/>
              <a:gd name="connsiteY2" fmla="*/ 553124 h 553836"/>
              <a:gd name="connsiteX3" fmla="*/ 144414 w 613021"/>
              <a:gd name="connsiteY3" fmla="*/ 553836 h 553836"/>
              <a:gd name="connsiteX4" fmla="*/ 0 w 613021"/>
              <a:gd name="connsiteY4" fmla="*/ 2185 h 553836"/>
              <a:gd name="connsiteX5" fmla="*/ 44136 w 613021"/>
              <a:gd name="connsiteY5" fmla="*/ 0 h 55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021" h="553836">
                <a:moveTo>
                  <a:pt x="44136" y="0"/>
                </a:moveTo>
                <a:cubicBezTo>
                  <a:pt x="358323" y="0"/>
                  <a:pt x="613021" y="125092"/>
                  <a:pt x="613021" y="279400"/>
                </a:cubicBezTo>
                <a:cubicBezTo>
                  <a:pt x="613021" y="414420"/>
                  <a:pt x="418018" y="527071"/>
                  <a:pt x="158786" y="553124"/>
                </a:cubicBezTo>
                <a:lnTo>
                  <a:pt x="144414" y="553836"/>
                </a:lnTo>
                <a:lnTo>
                  <a:pt x="0" y="2185"/>
                </a:lnTo>
                <a:lnTo>
                  <a:pt x="4413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8414833" y="2441736"/>
            <a:ext cx="1259819" cy="3091698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008381" y="1843490"/>
            <a:ext cx="1469880" cy="3607205"/>
          </a:xfrm>
          <a:prstGeom prst="rect">
            <a:avLst/>
          </a:prstGeom>
        </p:spPr>
      </p:pic>
      <p:sp>
        <p:nvSpPr>
          <p:cNvPr id="20" name="标题 1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1332098" y="3350095"/>
            <a:ext cx="5419185" cy="895350"/>
          </a:xfrm>
        </p:spPr>
        <p:txBody>
          <a:bodyPr anchor="b">
            <a:normAutofit/>
          </a:bodyPr>
          <a:lstStyle>
            <a:lvl1pPr algn="l">
              <a:defRPr sz="4800" b="1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/>
            <p:custDataLst>
              <p:tags r:id="rId11"/>
            </p:custDataLst>
          </p:nvPr>
        </p:nvSpPr>
        <p:spPr>
          <a:xfrm>
            <a:off x="1332098" y="4316438"/>
            <a:ext cx="5419185" cy="1015623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8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2" name="组合 11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4" name="椭圆 13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5" name="图片 14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3" name="任意多边形: 形状 12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8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0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1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1" name="组合 10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3" name="椭圆 12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4" name="图片 13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2" name="任意多边形: 形状 11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9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sp>
          <p:nvSpPr>
            <p:cNvPr id="9" name="矩形: 圆角 8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oundRect">
              <a:avLst>
                <a:gd name="adj" fmla="val 28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 dirty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5"/>
                </p:custDataLst>
              </p:nvPr>
            </p:nvPicPr>
            <p:blipFill>
              <a:blip r:embed="rId6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7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marL="5143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9715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14287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8859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23431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84.xml"/><Relationship Id="rId23" Type="http://schemas.openxmlformats.org/officeDocument/2006/relationships/tags" Target="../tags/tag183.xml"/><Relationship Id="rId22" Type="http://schemas.openxmlformats.org/officeDocument/2006/relationships/tags" Target="../tags/tag182.xml"/><Relationship Id="rId21" Type="http://schemas.openxmlformats.org/officeDocument/2006/relationships/tags" Target="../tags/tag181.xml"/><Relationship Id="rId20" Type="http://schemas.openxmlformats.org/officeDocument/2006/relationships/tags" Target="../tags/tag180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7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0800" tIns="39600" rIns="75600" bIns="396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0800" tIns="0" rIns="8280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l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ct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.vml"/><Relationship Id="rId8" Type="http://schemas.openxmlformats.org/officeDocument/2006/relationships/slideLayout" Target="../slideLayouts/slideLayout7.xml"/><Relationship Id="rId7" Type="http://schemas.openxmlformats.org/officeDocument/2006/relationships/oleObject" Target="../embeddings/oleObject4.bin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6.emf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1716101" y="25509"/>
            <a:ext cx="1461770" cy="48958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磁场系列</a:t>
            </a:r>
            <a:endParaRPr lang="zh-CN" altLang="en-US"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6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29" y="3940324"/>
            <a:ext cx="2660745" cy="168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79445" y="2517775"/>
            <a:ext cx="7381875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3735" dirty="0">
                <a:latin typeface="黑体" panose="02010609060101010101" charset="-122"/>
                <a:ea typeface="黑体" panose="02010609060101010101" charset="-122"/>
              </a:rPr>
              <a:t>弯曲导线安培力</a:t>
            </a:r>
            <a:r>
              <a:rPr lang="en-US" sz="3735" dirty="0">
                <a:latin typeface="黑体" panose="02010609060101010101" charset="-122"/>
                <a:ea typeface="黑体" panose="02010609060101010101" charset="-122"/>
              </a:rPr>
              <a:t>  </a:t>
            </a:r>
            <a:r>
              <a:rPr sz="3735" dirty="0">
                <a:latin typeface="黑体" panose="02010609060101010101" charset="-122"/>
                <a:ea typeface="黑体" panose="02010609060101010101" charset="-122"/>
              </a:rPr>
              <a:t>有效长度来决定</a:t>
            </a:r>
            <a:endParaRPr sz="3735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2" name="燕尾形 11"/>
          <p:cNvSpPr/>
          <p:nvPr/>
        </p:nvSpPr>
        <p:spPr>
          <a:xfrm>
            <a:off x="404413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760825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082708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5" name="太阳形 4"/>
          <p:cNvSpPr/>
          <p:nvPr/>
        </p:nvSpPr>
        <p:spPr>
          <a:xfrm>
            <a:off x="2092960" y="2360295"/>
            <a:ext cx="951865" cy="951865"/>
          </a:xfrm>
          <a:prstGeom prst="sun">
            <a:avLst/>
          </a:prstGeom>
          <a:gradFill>
            <a:gsLst>
              <a:gs pos="0">
                <a:srgbClr val="9EE256"/>
              </a:gs>
              <a:gs pos="100000">
                <a:srgbClr val="52762D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弯曲导线安培力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有效长度来决定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755" y="3859530"/>
            <a:ext cx="4915535" cy="2528570"/>
          </a:xfrm>
          <a:prstGeom prst="rect">
            <a:avLst/>
          </a:prstGeom>
        </p:spPr>
      </p:pic>
      <p:grpSp>
        <p:nvGrpSpPr>
          <p:cNvPr id="12" name="组合 11"/>
          <p:cNvGrpSpPr/>
          <p:nvPr/>
        </p:nvGrpSpPr>
        <p:grpSpPr>
          <a:xfrm>
            <a:off x="220345" y="615315"/>
            <a:ext cx="11194415" cy="3046095"/>
            <a:chOff x="347" y="969"/>
            <a:chExt cx="17629" cy="4797"/>
          </a:xfrm>
        </p:grpSpPr>
        <p:sp>
          <p:nvSpPr>
            <p:cNvPr id="2" name="文本框 1"/>
            <p:cNvSpPr txBox="1"/>
            <p:nvPr/>
          </p:nvSpPr>
          <p:spPr>
            <a:xfrm>
              <a:off x="347" y="969"/>
              <a:ext cx="17629" cy="479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marL="173355" indent="-173355">
                <a:lnSpc>
                  <a:spcPct val="100000"/>
                </a:lnSpc>
              </a:pPr>
              <a:r>
                <a:rPr lang="en-US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 </a:t>
              </a:r>
              <a:r>
                <a:rPr lang="zh-CN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例</a:t>
              </a:r>
              <a:r>
                <a:rPr lang="en-US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.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【2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0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09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·全国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Ⅰ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卷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】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如图，一段导线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abcd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位于磁感应强度大小为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B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的匀强磁场中，且与磁场方向（垂直于纸面向里）垂直。线段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ab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、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bc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和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cd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的长度均为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L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，且∠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abc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=∠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bcd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=135º。流经导线的电流为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I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，方向如图中箭头所示。导线段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abcd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所受到的磁场的作用力的合力（　　）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0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A．方向沿纸面向上，大小为 (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+1)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ILB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0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B．方向沿纸面向上，大小为 (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-1)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ILB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0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C．方向沿纸面向下，大小为 (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+1)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ILB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0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D．方向沿纸面向下，大小为 (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-1)</a:t>
              </a:r>
              <a:r>
                <a:rPr sz="24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ILB    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-2147482610" name="对象 -2147482611"/>
            <p:cNvGraphicFramePr>
              <a:graphicFrameLocks noChangeAspect="1"/>
            </p:cNvGraphicFramePr>
            <p:nvPr/>
          </p:nvGraphicFramePr>
          <p:xfrm>
            <a:off x="7150" y="3275"/>
            <a:ext cx="744" cy="6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3" imgW="241300" imgH="215900" progId="Equation.3">
                    <p:embed/>
                  </p:oleObj>
                </mc:Choice>
                <mc:Fallback>
                  <p:oleObj name="" r:id="rId3" imgW="241300" imgH="215900" progId="Equation.3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7150" y="3275"/>
                          <a:ext cx="744" cy="68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对象 -2147482611"/>
            <p:cNvGraphicFramePr>
              <a:graphicFrameLocks noChangeAspect="1"/>
            </p:cNvGraphicFramePr>
            <p:nvPr/>
          </p:nvGraphicFramePr>
          <p:xfrm>
            <a:off x="7217" y="3874"/>
            <a:ext cx="744" cy="6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" name="" r:id="rId5" imgW="241300" imgH="215900" progId="Equation.3">
                    <p:embed/>
                  </p:oleObj>
                </mc:Choice>
                <mc:Fallback>
                  <p:oleObj name="" r:id="rId5" imgW="241300" imgH="215900" progId="Equation.3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7217" y="3874"/>
                          <a:ext cx="744" cy="68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对象 -2147482611"/>
            <p:cNvGraphicFramePr>
              <a:graphicFrameLocks noChangeAspect="1"/>
            </p:cNvGraphicFramePr>
            <p:nvPr/>
          </p:nvGraphicFramePr>
          <p:xfrm>
            <a:off x="7217" y="4404"/>
            <a:ext cx="744" cy="6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6" imgW="241300" imgH="215900" progId="Equation.3">
                    <p:embed/>
                  </p:oleObj>
                </mc:Choice>
                <mc:Fallback>
                  <p:oleObj name="" r:id="rId6" imgW="241300" imgH="215900" progId="Equation.3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7217" y="4404"/>
                          <a:ext cx="744" cy="68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对象 -2147482611"/>
            <p:cNvGraphicFramePr>
              <a:graphicFrameLocks noChangeAspect="1"/>
            </p:cNvGraphicFramePr>
            <p:nvPr/>
          </p:nvGraphicFramePr>
          <p:xfrm>
            <a:off x="7255" y="4976"/>
            <a:ext cx="744" cy="6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" name="" r:id="rId7" imgW="241300" imgH="215900" progId="Equation.3">
                    <p:embed/>
                  </p:oleObj>
                </mc:Choice>
                <mc:Fallback>
                  <p:oleObj name="" r:id="rId7" imgW="241300" imgH="215900" progId="Equation.3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7255" y="4976"/>
                          <a:ext cx="744" cy="68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弯曲导线安培力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有效长度来决定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  <a:p>
            <a:pPr algn="l"/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316230" y="548640"/>
            <a:ext cx="1180084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73355" indent="-173355">
              <a:lnSpc>
                <a:spcPct val="100000"/>
              </a:lnSpc>
            </a:pPr>
            <a:r>
              <a:rPr lang="en-US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1.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【2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10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·上海卷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如图，长为2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的直导线折成边长相等，夹角为60°的V形，并置于与其所在平面相垂直的匀强磁场中，磁感应强度为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。当在该导线中通以电流强度为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的电流时，该V形通电导线受到的安培力大小为（　　）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A．0	B．0.5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BIl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C．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BIl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D．2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BIl</a:t>
            </a:r>
            <a:endParaRPr sz="2400" b="1" i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5" name="图片 26" descr="菁优网：http://www.jyeoo.com"/>
          <p:cNvPicPr>
            <a:picLocks noChangeAspect="1"/>
          </p:cNvPicPr>
          <p:nvPr/>
        </p:nvPicPr>
        <p:blipFill>
          <a:blip r:embed="rId2">
            <a:lum bright="-6000" contrast="24000"/>
          </a:blip>
          <a:stretch>
            <a:fillRect/>
          </a:stretch>
        </p:blipFill>
        <p:spPr>
          <a:xfrm>
            <a:off x="1007745" y="2425700"/>
            <a:ext cx="3218815" cy="30213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745" y="56515"/>
            <a:ext cx="51396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弯曲导线安培力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有效长度来决定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0" name="文本框 99"/>
          <p:cNvSpPr txBox="1"/>
          <p:nvPr/>
        </p:nvSpPr>
        <p:spPr>
          <a:xfrm>
            <a:off x="147955" y="641350"/>
            <a:ext cx="11467465" cy="17519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73355" indent="-173355">
              <a:lnSpc>
                <a:spcPct val="90000"/>
              </a:lnSpc>
            </a:pPr>
            <a:r>
              <a:rPr lang="en-US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2.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【2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19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·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全国Ⅰ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卷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如图，等边三角形线框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LMN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由三根相同的导体棒连接而成，固定于匀强磁场中，线框平面与磁感应强度方向垂直，线框顶点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M、N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与直流电源两端相接，已如导体棒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MN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受到的安培力大小为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，则线框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LMN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受到的安培力的大小为（　　）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9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A．2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	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B．1.5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     C．0.5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     D．0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56" name="图片 136" descr="沃圣高考名师团队(客服QQ:1185941688，微信:sxmxms369)，专业一线百位名校名师高考教研团队，主要推出高考预测押题密卷，高考仿真模拟，历年高考真题独家解析，高考真题专项分类，高中课外辅导讲义系列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305" y="2806700"/>
            <a:ext cx="3669030" cy="34880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6"/>
  <p:tag name="KSO_WM_UNIT_LAYERLEVEL" val="1"/>
  <p:tag name="KSO_WM_TAG_VERSION" val="1.0"/>
  <p:tag name="KSO_WM_BEAUTIFY_FLAG" val="#wm#"/>
  <p:tag name="KSO_WM_UNIT_TYPE" val="y"/>
  <p:tag name="KSO_WM_UNIT_INDEX" val="6"/>
  <p:tag name="KSO_WM_UNIT_BK_DARK_LIGHT" val="2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general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1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frame"/>
  <p:tag name="KSO_WM_SLIDE_BK_DARK_LIGHT" val="1"/>
  <p:tag name="KSO_WM_UNIT_SUBTYPE" val="h"/>
  <p:tag name="KSO_WM_UNIT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leftRight"/>
  <p:tag name="KSO_WM_SLIDE_BK_DARK_LIGHT" val="2"/>
</p:tagLst>
</file>

<file path=ppt/tags/tag12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leftRight"/>
  <p:tag name="KSO_WM_SLIDE_BK_DARK_LIGHT" val="2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topBottom"/>
  <p:tag name="KSO_WM_SLIDE_BK_DARK_LIGHT" val="2"/>
</p:tagLst>
</file>

<file path=ppt/tags/tag13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topBottom"/>
  <p:tag name="KSO_WM_SLIDE_BK_DARK_LIGHT" val="2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bottomTop"/>
  <p:tag name="KSO_WM_SLIDE_BK_DARK_LIGHT" val="2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ottomTop"/>
  <p:tag name="KSO_WM_SLIDE_BK_DARK_LIGHT" val="2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ottomTop"/>
  <p:tag name="KSO_WM_SLIDE_BK_DARK_LIGHT" val="2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navigation"/>
  <p:tag name="KSO_WM_SLIDE_BK_DARK_LIGHT" val="2"/>
</p:tagLst>
</file>

<file path=ppt/tags/tag15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navigation"/>
  <p:tag name="KSO_WM_SLIDE_BK_DARK_LIGHT" val="2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belt"/>
  <p:tag name="KSO_WM_SLIDE_BK_DARK_LIGHT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170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elt"/>
  <p:tag name="KSO_WM_SLIDE_BK_DARK_LIGHT" val="1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7283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7283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4.xml><?xml version="1.0" encoding="utf-8"?>
<p:tagLst xmlns:p="http://schemas.openxmlformats.org/presentationml/2006/main">
  <p:tag name="KSO_WM_TEMPLATE_SUBCATEGORY" val="0"/>
  <p:tag name="KSO_WM_TAG_VERSION" val="1.0"/>
  <p:tag name="KSO_WM_BEAUTIFY_FLAG" val="#wm#"/>
  <p:tag name="KSO_WM_TEMPLATE_CATEGORY" val="custom"/>
  <p:tag name="KSO_WM_TEMPLATE_INDEX" val="20197283"/>
  <p:tag name="KSO_WM_TEMPLATE_THUMBS_INDEX" val="1、5、6、7、10、14"/>
  <p:tag name="KSO_WM_UNIT_SHOW_EDIT_AREA_INDICATION" val="0"/>
  <p:tag name="KSO_WM_TEMPLATE_MASTER_TYPE" val="1"/>
  <p:tag name="KSO_WM_TEMPLATE_COLOR_TYPE" val="0"/>
  <p:tag name="KSO_WM_TEMPLATE_MASTER_THUMB_INDEX" val="16"/>
</p:tagLst>
</file>

<file path=ppt/tags/tag185.xml><?xml version="1.0" encoding="utf-8"?>
<p:tagLst xmlns:p="http://schemas.openxmlformats.org/presentationml/2006/main">
  <p:tag name="COMMONDATA" val="eyJoZGlkIjoiMDI3MGJlZDIxZGNkZTQ1MGU0ZDc3ZmJlOWY0ZjA1NjAifQ=="/>
  <p:tag name="KSO_WPP_MARK_KEY" val="c010ba68-aa41-492f-87a3-1640b2097eb8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UNIT_TYPE" val="y"/>
  <p:tag name="KSO_WM_UNIT_INDEX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UNIT_BK_DARK_LIGHT" val="2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UNIT_TYPE" val="y"/>
  <p:tag name="KSO_WM_UNIT_INDEX" val="2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UNIT_TYPE" val="y"/>
  <p:tag name="KSO_WM_UNIT_INDEX" val="3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4"/>
  <p:tag name="KSO_WM_UNIT_LAYERLEVEL" val="1"/>
  <p:tag name="KSO_WM_TAG_VERSION" val="1.0"/>
  <p:tag name="KSO_WM_BEAUTIFY_FLAG" val="#wm#"/>
  <p:tag name="KSO_WM_UNIT_TYPE" val="y"/>
  <p:tag name="KSO_WM_UNIT_INDEX" val="4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5"/>
  <p:tag name="KSO_WM_UNIT_LAYERLEVEL" val="1"/>
  <p:tag name="KSO_WM_TAG_VERSION" val="1.0"/>
  <p:tag name="KSO_WM_BEAUTIFY_FLAG" val="#wm#"/>
  <p:tag name="KSO_WM_UNIT_TYPE" val="y"/>
  <p:tag name="KSO_WM_UNIT_INDEX" val="5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UNIT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自定义 52">
      <a:dk1>
        <a:srgbClr val="000000"/>
      </a:dk1>
      <a:lt1>
        <a:srgbClr val="FFFFFF"/>
      </a:lt1>
      <a:dk2>
        <a:srgbClr val="262626"/>
      </a:dk2>
      <a:lt2>
        <a:srgbClr val="FFFFFF"/>
      </a:lt2>
      <a:accent1>
        <a:srgbClr val="20B1DB"/>
      </a:accent1>
      <a:accent2>
        <a:srgbClr val="56CECE"/>
      </a:accent2>
      <a:accent3>
        <a:srgbClr val="71E8C2"/>
      </a:accent3>
      <a:accent4>
        <a:srgbClr val="89F0A1"/>
      </a:accent4>
      <a:accent5>
        <a:srgbClr val="9CE569"/>
      </a:accent5>
      <a:accent6>
        <a:srgbClr val="B4DB3C"/>
      </a:accent6>
      <a:hlink>
        <a:srgbClr val="37BEF9"/>
      </a:hlink>
      <a:folHlink>
        <a:srgbClr val="AB69AE"/>
      </a:folHlink>
    </a:clrScheme>
    <a:fontScheme name="渐变、商务风、小清新、">
      <a:majorFont>
        <a:latin typeface="Arial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636</Words>
  <Application>WPS 演示</Application>
  <PresentationFormat>宽屏</PresentationFormat>
  <Paragraphs>23</Paragraphs>
  <Slides>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</vt:i4>
      </vt:variant>
      <vt:variant>
        <vt:lpstr>幻灯片标题</vt:lpstr>
      </vt:variant>
      <vt:variant>
        <vt:i4>4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汉仪旗黑-85S</vt:lpstr>
      <vt:lpstr>黑体</vt:lpstr>
      <vt:lpstr>Times New Roman</vt:lpstr>
      <vt:lpstr>Arial Unicode MS</vt:lpstr>
      <vt:lpstr>Calibri</vt:lpstr>
      <vt:lpstr>Calibri</vt:lpstr>
      <vt:lpstr>Times New Roman</vt:lpstr>
      <vt:lpstr>Office 主题​​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何晓萍</cp:lastModifiedBy>
  <cp:revision>55</cp:revision>
  <dcterms:created xsi:type="dcterms:W3CDTF">2021-10-20T12:03:00Z</dcterms:created>
  <dcterms:modified xsi:type="dcterms:W3CDTF">2022-07-13T09:42:21Z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2052-11.1.0.11830</vt:lpwstr>
  </property>
  <property fmtid="{D5CDD505-2E9C-101B-9397-08002B2CF9AE}" pid="3" name="ICV">
    <vt:lpwstr>A0BC4106CA0E4C51A5CC3B3E55555543</vt:lpwstr>
  </property>
</Properties>
</file>