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9" r:id="rId3"/>
    <p:sldId id="260" r:id="rId4"/>
    <p:sldId id="275" r:id="rId5"/>
    <p:sldId id="276" r:id="rId6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4668" initials="2" lastIdx="1" clrIdx="0"/>
  <p:cmAuthor id="2" name="娇娇" initials="娇娇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27DD"/>
    <a:srgbClr val="117D13"/>
    <a:srgbClr val="C7DB69"/>
    <a:srgbClr val="4FE756"/>
    <a:srgbClr val="159D1E"/>
    <a:srgbClr val="A108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196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png"/><Relationship Id="rId8" Type="http://schemas.openxmlformats.org/officeDocument/2006/relationships/tags" Target="../tags/tag6.xml"/><Relationship Id="rId7" Type="http://schemas.openxmlformats.org/officeDocument/2006/relationships/image" Target="../media/image1.png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6" Type="http://schemas.openxmlformats.org/officeDocument/2006/relationships/tags" Target="../tags/tag13.xml"/><Relationship Id="rId15" Type="http://schemas.openxmlformats.org/officeDocument/2006/relationships/tags" Target="../tags/tag12.xml"/><Relationship Id="rId14" Type="http://schemas.openxmlformats.org/officeDocument/2006/relationships/tags" Target="../tags/tag11.xml"/><Relationship Id="rId13" Type="http://schemas.openxmlformats.org/officeDocument/2006/relationships/tags" Target="../tags/tag10.xml"/><Relationship Id="rId12" Type="http://schemas.openxmlformats.org/officeDocument/2006/relationships/tags" Target="../tags/tag9.xml"/><Relationship Id="rId11" Type="http://schemas.openxmlformats.org/officeDocument/2006/relationships/tags" Target="../tags/tag8.xml"/><Relationship Id="rId10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9" Type="http://schemas.openxmlformats.org/officeDocument/2006/relationships/tags" Target="../tags/tag93.xml"/><Relationship Id="rId8" Type="http://schemas.openxmlformats.org/officeDocument/2006/relationships/tags" Target="../tags/tag92.xml"/><Relationship Id="rId7" Type="http://schemas.openxmlformats.org/officeDocument/2006/relationships/tags" Target="../tags/tag91.xml"/><Relationship Id="rId6" Type="http://schemas.openxmlformats.org/officeDocument/2006/relationships/image" Target="../media/image3.png"/><Relationship Id="rId5" Type="http://schemas.openxmlformats.org/officeDocument/2006/relationships/tags" Target="../tags/tag90.xml"/><Relationship Id="rId4" Type="http://schemas.openxmlformats.org/officeDocument/2006/relationships/tags" Target="../tags/tag89.xml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1" Type="http://schemas.openxmlformats.org/officeDocument/2006/relationships/tags" Target="../tags/tag95.xml"/><Relationship Id="rId10" Type="http://schemas.openxmlformats.org/officeDocument/2006/relationships/tags" Target="../tags/tag94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102.xml"/><Relationship Id="rId8" Type="http://schemas.openxmlformats.org/officeDocument/2006/relationships/image" Target="../media/image2.png"/><Relationship Id="rId7" Type="http://schemas.openxmlformats.org/officeDocument/2006/relationships/tags" Target="../tags/tag101.xml"/><Relationship Id="rId6" Type="http://schemas.openxmlformats.org/officeDocument/2006/relationships/tags" Target="../tags/tag100.xml"/><Relationship Id="rId5" Type="http://schemas.openxmlformats.org/officeDocument/2006/relationships/tags" Target="../tags/tag99.xml"/><Relationship Id="rId4" Type="http://schemas.openxmlformats.org/officeDocument/2006/relationships/tags" Target="../tags/tag98.xml"/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4" Type="http://schemas.openxmlformats.org/officeDocument/2006/relationships/tags" Target="../tags/tag106.xml"/><Relationship Id="rId13" Type="http://schemas.openxmlformats.org/officeDocument/2006/relationships/tags" Target="../tags/tag105.xml"/><Relationship Id="rId12" Type="http://schemas.openxmlformats.org/officeDocument/2006/relationships/tags" Target="../tags/tag104.xml"/><Relationship Id="rId11" Type="http://schemas.openxmlformats.org/officeDocument/2006/relationships/tags" Target="../tags/tag103.xml"/><Relationship Id="rId10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113.xml"/><Relationship Id="rId8" Type="http://schemas.openxmlformats.org/officeDocument/2006/relationships/tags" Target="../tags/tag112.xml"/><Relationship Id="rId7" Type="http://schemas.openxmlformats.org/officeDocument/2006/relationships/tags" Target="../tags/tag111.xml"/><Relationship Id="rId6" Type="http://schemas.openxmlformats.org/officeDocument/2006/relationships/tags" Target="../tags/tag110.xml"/><Relationship Id="rId5" Type="http://schemas.openxmlformats.org/officeDocument/2006/relationships/image" Target="../media/image3.png"/><Relationship Id="rId4" Type="http://schemas.openxmlformats.org/officeDocument/2006/relationships/tags" Target="../tags/tag109.xml"/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0" Type="http://schemas.openxmlformats.org/officeDocument/2006/relationships/tags" Target="../tags/tag114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122.xml"/><Relationship Id="rId8" Type="http://schemas.openxmlformats.org/officeDocument/2006/relationships/tags" Target="../tags/tag121.xml"/><Relationship Id="rId7" Type="http://schemas.openxmlformats.org/officeDocument/2006/relationships/tags" Target="../tags/tag120.xml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4" Type="http://schemas.openxmlformats.org/officeDocument/2006/relationships/tags" Target="../tags/tag117.xml"/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2" Type="http://schemas.openxmlformats.org/officeDocument/2006/relationships/tags" Target="../tags/tag124.xml"/><Relationship Id="rId11" Type="http://schemas.openxmlformats.org/officeDocument/2006/relationships/image" Target="../media/image3.png"/><Relationship Id="rId10" Type="http://schemas.openxmlformats.org/officeDocument/2006/relationships/tags" Target="../tags/tag123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131.xml"/><Relationship Id="rId8" Type="http://schemas.openxmlformats.org/officeDocument/2006/relationships/tags" Target="../tags/tag130.xml"/><Relationship Id="rId7" Type="http://schemas.openxmlformats.org/officeDocument/2006/relationships/tags" Target="../tags/tag129.xml"/><Relationship Id="rId6" Type="http://schemas.openxmlformats.org/officeDocument/2006/relationships/image" Target="../media/image3.png"/><Relationship Id="rId5" Type="http://schemas.openxmlformats.org/officeDocument/2006/relationships/tags" Target="../tags/tag128.xml"/><Relationship Id="rId4" Type="http://schemas.openxmlformats.org/officeDocument/2006/relationships/tags" Target="../tags/tag127.xml"/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3" Type="http://schemas.openxmlformats.org/officeDocument/2006/relationships/tags" Target="../tags/tag135.xml"/><Relationship Id="rId12" Type="http://schemas.openxmlformats.org/officeDocument/2006/relationships/tags" Target="../tags/tag134.xml"/><Relationship Id="rId11" Type="http://schemas.openxmlformats.org/officeDocument/2006/relationships/tags" Target="../tags/tag133.xml"/><Relationship Id="rId10" Type="http://schemas.openxmlformats.org/officeDocument/2006/relationships/tags" Target="../tags/tag132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42.xml"/><Relationship Id="rId8" Type="http://schemas.openxmlformats.org/officeDocument/2006/relationships/tags" Target="../tags/tag141.xml"/><Relationship Id="rId7" Type="http://schemas.openxmlformats.org/officeDocument/2006/relationships/tags" Target="../tags/tag140.xml"/><Relationship Id="rId6" Type="http://schemas.openxmlformats.org/officeDocument/2006/relationships/image" Target="../media/image3.png"/><Relationship Id="rId5" Type="http://schemas.openxmlformats.org/officeDocument/2006/relationships/tags" Target="../tags/tag139.xml"/><Relationship Id="rId4" Type="http://schemas.openxmlformats.org/officeDocument/2006/relationships/tags" Target="../tags/tag138.xml"/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3" Type="http://schemas.openxmlformats.org/officeDocument/2006/relationships/tags" Target="../tags/tag146.xml"/><Relationship Id="rId12" Type="http://schemas.openxmlformats.org/officeDocument/2006/relationships/tags" Target="../tags/tag145.xml"/><Relationship Id="rId11" Type="http://schemas.openxmlformats.org/officeDocument/2006/relationships/tags" Target="../tags/tag144.xml"/><Relationship Id="rId10" Type="http://schemas.openxmlformats.org/officeDocument/2006/relationships/tags" Target="../tags/tag143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54.xml"/><Relationship Id="rId8" Type="http://schemas.openxmlformats.org/officeDocument/2006/relationships/tags" Target="../tags/tag153.xml"/><Relationship Id="rId7" Type="http://schemas.openxmlformats.org/officeDocument/2006/relationships/tags" Target="../tags/tag152.xml"/><Relationship Id="rId6" Type="http://schemas.openxmlformats.org/officeDocument/2006/relationships/tags" Target="../tags/tag151.xml"/><Relationship Id="rId5" Type="http://schemas.openxmlformats.org/officeDocument/2006/relationships/tags" Target="../tags/tag150.xml"/><Relationship Id="rId4" Type="http://schemas.openxmlformats.org/officeDocument/2006/relationships/tags" Target="../tags/tag149.xml"/><Relationship Id="rId3" Type="http://schemas.openxmlformats.org/officeDocument/2006/relationships/tags" Target="../tags/tag148.xml"/><Relationship Id="rId2" Type="http://schemas.openxmlformats.org/officeDocument/2006/relationships/tags" Target="../tags/tag147.xml"/><Relationship Id="rId10" Type="http://schemas.openxmlformats.org/officeDocument/2006/relationships/tags" Target="../tags/tag155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62.xml"/><Relationship Id="rId8" Type="http://schemas.openxmlformats.org/officeDocument/2006/relationships/tags" Target="../tags/tag161.xml"/><Relationship Id="rId7" Type="http://schemas.openxmlformats.org/officeDocument/2006/relationships/tags" Target="../tags/tag160.xml"/><Relationship Id="rId6" Type="http://schemas.openxmlformats.org/officeDocument/2006/relationships/image" Target="../media/image3.png"/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5" Type="http://schemas.openxmlformats.org/officeDocument/2006/relationships/tags" Target="../tags/tag168.xml"/><Relationship Id="rId14" Type="http://schemas.openxmlformats.org/officeDocument/2006/relationships/tags" Target="../tags/tag167.xml"/><Relationship Id="rId13" Type="http://schemas.openxmlformats.org/officeDocument/2006/relationships/tags" Target="../tags/tag166.xml"/><Relationship Id="rId12" Type="http://schemas.openxmlformats.org/officeDocument/2006/relationships/tags" Target="../tags/tag165.xml"/><Relationship Id="rId11" Type="http://schemas.openxmlformats.org/officeDocument/2006/relationships/tags" Target="../tags/tag164.xml"/><Relationship Id="rId10" Type="http://schemas.openxmlformats.org/officeDocument/2006/relationships/tags" Target="../tags/tag163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75.xml"/><Relationship Id="rId8" Type="http://schemas.openxmlformats.org/officeDocument/2006/relationships/tags" Target="../tags/tag174.xml"/><Relationship Id="rId7" Type="http://schemas.openxmlformats.org/officeDocument/2006/relationships/tags" Target="../tags/tag173.xml"/><Relationship Id="rId6" Type="http://schemas.openxmlformats.org/officeDocument/2006/relationships/image" Target="../media/image3.png"/><Relationship Id="rId5" Type="http://schemas.openxmlformats.org/officeDocument/2006/relationships/tags" Target="../tags/tag172.xml"/><Relationship Id="rId4" Type="http://schemas.openxmlformats.org/officeDocument/2006/relationships/tags" Target="../tags/tag171.xml"/><Relationship Id="rId3" Type="http://schemas.openxmlformats.org/officeDocument/2006/relationships/tags" Target="../tags/tag170.xml"/><Relationship Id="rId2" Type="http://schemas.openxmlformats.org/officeDocument/2006/relationships/tags" Target="../tags/tag169.xml"/><Relationship Id="rId12" Type="http://schemas.openxmlformats.org/officeDocument/2006/relationships/tags" Target="../tags/tag178.xml"/><Relationship Id="rId11" Type="http://schemas.openxmlformats.org/officeDocument/2006/relationships/tags" Target="../tags/tag177.xml"/><Relationship Id="rId10" Type="http://schemas.openxmlformats.org/officeDocument/2006/relationships/tags" Target="../tags/tag176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20.xml"/><Relationship Id="rId8" Type="http://schemas.openxmlformats.org/officeDocument/2006/relationships/tags" Target="../tags/tag19.xml"/><Relationship Id="rId7" Type="http://schemas.openxmlformats.org/officeDocument/2006/relationships/tags" Target="../tags/tag18.xml"/><Relationship Id="rId6" Type="http://schemas.openxmlformats.org/officeDocument/2006/relationships/tags" Target="../tags/tag17.xml"/><Relationship Id="rId5" Type="http://schemas.openxmlformats.org/officeDocument/2006/relationships/image" Target="../media/image3.png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1" Type="http://schemas.openxmlformats.org/officeDocument/2006/relationships/tags" Target="../tags/tag22.xml"/><Relationship Id="rId10" Type="http://schemas.openxmlformats.org/officeDocument/2006/relationships/tags" Target="../tags/tag21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image" Target="../media/image1.png"/><Relationship Id="rId8" Type="http://schemas.openxmlformats.org/officeDocument/2006/relationships/tags" Target="../tags/tag28.xml"/><Relationship Id="rId7" Type="http://schemas.openxmlformats.org/officeDocument/2006/relationships/image" Target="../media/image2.png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4" Type="http://schemas.openxmlformats.org/officeDocument/2006/relationships/tags" Target="../tags/tag33.xml"/><Relationship Id="rId13" Type="http://schemas.openxmlformats.org/officeDocument/2006/relationships/tags" Target="../tags/tag32.xml"/><Relationship Id="rId12" Type="http://schemas.openxmlformats.org/officeDocument/2006/relationships/tags" Target="../tags/tag31.xml"/><Relationship Id="rId11" Type="http://schemas.openxmlformats.org/officeDocument/2006/relationships/tags" Target="../tags/tag30.xml"/><Relationship Id="rId10" Type="http://schemas.openxmlformats.org/officeDocument/2006/relationships/tags" Target="../tags/tag29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40.xml"/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tags" Target="../tags/tag37.xml"/><Relationship Id="rId5" Type="http://schemas.openxmlformats.org/officeDocument/2006/relationships/image" Target="../media/image3.png"/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2" Type="http://schemas.openxmlformats.org/officeDocument/2006/relationships/tags" Target="../tags/tag43.xml"/><Relationship Id="rId11" Type="http://schemas.openxmlformats.org/officeDocument/2006/relationships/tags" Target="../tags/tag42.xml"/><Relationship Id="rId10" Type="http://schemas.openxmlformats.org/officeDocument/2006/relationships/tags" Target="../tags/tag41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50.xml"/><Relationship Id="rId8" Type="http://schemas.openxmlformats.org/officeDocument/2006/relationships/tags" Target="../tags/tag49.xml"/><Relationship Id="rId7" Type="http://schemas.openxmlformats.org/officeDocument/2006/relationships/tags" Target="../tags/tag48.xml"/><Relationship Id="rId6" Type="http://schemas.openxmlformats.org/officeDocument/2006/relationships/tags" Target="../tags/tag47.xml"/><Relationship Id="rId5" Type="http://schemas.openxmlformats.org/officeDocument/2006/relationships/image" Target="../media/image3.png"/><Relationship Id="rId4" Type="http://schemas.openxmlformats.org/officeDocument/2006/relationships/tags" Target="../tags/tag46.xml"/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4" Type="http://schemas.openxmlformats.org/officeDocument/2006/relationships/tags" Target="../tags/tag55.xml"/><Relationship Id="rId13" Type="http://schemas.openxmlformats.org/officeDocument/2006/relationships/tags" Target="../tags/tag54.xml"/><Relationship Id="rId12" Type="http://schemas.openxmlformats.org/officeDocument/2006/relationships/tags" Target="../tags/tag53.xml"/><Relationship Id="rId11" Type="http://schemas.openxmlformats.org/officeDocument/2006/relationships/tags" Target="../tags/tag52.xml"/><Relationship Id="rId10" Type="http://schemas.openxmlformats.org/officeDocument/2006/relationships/tags" Target="../tags/tag51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62.xml"/><Relationship Id="rId8" Type="http://schemas.openxmlformats.org/officeDocument/2006/relationships/tags" Target="../tags/tag61.xml"/><Relationship Id="rId7" Type="http://schemas.openxmlformats.org/officeDocument/2006/relationships/tags" Target="../tags/tag60.xml"/><Relationship Id="rId6" Type="http://schemas.openxmlformats.org/officeDocument/2006/relationships/tags" Target="../tags/tag59.xml"/><Relationship Id="rId5" Type="http://schemas.openxmlformats.org/officeDocument/2006/relationships/image" Target="../media/image3.png"/><Relationship Id="rId4" Type="http://schemas.openxmlformats.org/officeDocument/2006/relationships/tags" Target="../tags/tag58.xml"/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0" Type="http://schemas.openxmlformats.org/officeDocument/2006/relationships/tags" Target="../tags/tag63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73.xml"/><Relationship Id="rId8" Type="http://schemas.openxmlformats.org/officeDocument/2006/relationships/tags" Target="../tags/tag72.xml"/><Relationship Id="rId7" Type="http://schemas.openxmlformats.org/officeDocument/2006/relationships/tags" Target="../tags/tag71.xml"/><Relationship Id="rId6" Type="http://schemas.openxmlformats.org/officeDocument/2006/relationships/tags" Target="../tags/tag70.xml"/><Relationship Id="rId5" Type="http://schemas.openxmlformats.org/officeDocument/2006/relationships/image" Target="../media/image3.png"/><Relationship Id="rId4" Type="http://schemas.openxmlformats.org/officeDocument/2006/relationships/tags" Target="../tags/tag69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2" Type="http://schemas.openxmlformats.org/officeDocument/2006/relationships/tags" Target="../tags/tag76.xml"/><Relationship Id="rId11" Type="http://schemas.openxmlformats.org/officeDocument/2006/relationships/tags" Target="../tags/tag75.xml"/><Relationship Id="rId10" Type="http://schemas.openxmlformats.org/officeDocument/2006/relationships/tags" Target="../tags/tag74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9" Type="http://schemas.openxmlformats.org/officeDocument/2006/relationships/tags" Target="../tags/tag83.xml"/><Relationship Id="rId8" Type="http://schemas.openxmlformats.org/officeDocument/2006/relationships/tags" Target="../tags/tag82.xml"/><Relationship Id="rId7" Type="http://schemas.openxmlformats.org/officeDocument/2006/relationships/tags" Target="../tags/tag81.xml"/><Relationship Id="rId6" Type="http://schemas.openxmlformats.org/officeDocument/2006/relationships/image" Target="../media/image3.png"/><Relationship Id="rId5" Type="http://schemas.openxmlformats.org/officeDocument/2006/relationships/tags" Target="../tags/tag80.xml"/><Relationship Id="rId4" Type="http://schemas.openxmlformats.org/officeDocument/2006/relationships/tags" Target="../tags/tag79.xml"/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2" Type="http://schemas.openxmlformats.org/officeDocument/2006/relationships/tags" Target="../tags/tag86.xml"/><Relationship Id="rId11" Type="http://schemas.openxmlformats.org/officeDocument/2006/relationships/tags" Target="../tags/tag85.xml"/><Relationship Id="rId10" Type="http://schemas.openxmlformats.org/officeDocument/2006/relationships/tags" Target="../tags/tag84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userDrawn="1">
  <p:cSld name="标题幻灯片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任意多边形: 形状 20"/>
          <p:cNvSpPr/>
          <p:nvPr>
            <p:custDataLst>
              <p:tags r:id="rId2"/>
            </p:custDataLst>
          </p:nvPr>
        </p:nvSpPr>
        <p:spPr>
          <a:xfrm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2" name="任意多边形: 形状 21"/>
          <p:cNvSpPr/>
          <p:nvPr>
            <p:custDataLst>
              <p:tags r:id="rId3"/>
            </p:custDataLst>
          </p:nvPr>
        </p:nvSpPr>
        <p:spPr>
          <a:xfrm>
            <a:off x="6978180" y="1238445"/>
            <a:ext cx="4542308" cy="514784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9" name="任意多边形: 形状 28"/>
          <p:cNvSpPr/>
          <p:nvPr>
            <p:custDataLst>
              <p:tags r:id="rId4"/>
            </p:custDataLst>
          </p:nvPr>
        </p:nvSpPr>
        <p:spPr>
          <a:xfrm>
            <a:off x="7454390" y="4611205"/>
            <a:ext cx="613021" cy="553836"/>
          </a:xfrm>
          <a:custGeom>
            <a:avLst/>
            <a:gdLst>
              <a:gd name="connsiteX0" fmla="*/ 44136 w 613021"/>
              <a:gd name="connsiteY0" fmla="*/ 0 h 553836"/>
              <a:gd name="connsiteX1" fmla="*/ 613021 w 613021"/>
              <a:gd name="connsiteY1" fmla="*/ 279400 h 553836"/>
              <a:gd name="connsiteX2" fmla="*/ 158786 w 613021"/>
              <a:gd name="connsiteY2" fmla="*/ 553124 h 553836"/>
              <a:gd name="connsiteX3" fmla="*/ 144414 w 613021"/>
              <a:gd name="connsiteY3" fmla="*/ 553836 h 553836"/>
              <a:gd name="connsiteX4" fmla="*/ 0 w 613021"/>
              <a:gd name="connsiteY4" fmla="*/ 2185 h 553836"/>
              <a:gd name="connsiteX5" fmla="*/ 44136 w 613021"/>
              <a:gd name="connsiteY5" fmla="*/ 0 h 553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3021" h="553836">
                <a:moveTo>
                  <a:pt x="44136" y="0"/>
                </a:moveTo>
                <a:cubicBezTo>
                  <a:pt x="358323" y="0"/>
                  <a:pt x="613021" y="125092"/>
                  <a:pt x="613021" y="279400"/>
                </a:cubicBezTo>
                <a:cubicBezTo>
                  <a:pt x="613021" y="414420"/>
                  <a:pt x="418018" y="527071"/>
                  <a:pt x="158786" y="553124"/>
                </a:cubicBezTo>
                <a:lnTo>
                  <a:pt x="144414" y="553836"/>
                </a:lnTo>
                <a:lnTo>
                  <a:pt x="0" y="2185"/>
                </a:lnTo>
                <a:lnTo>
                  <a:pt x="44136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28" name="椭圆 27"/>
          <p:cNvSpPr/>
          <p:nvPr>
            <p:custDataLst>
              <p:tags r:id="rId5"/>
            </p:custDataLst>
          </p:nvPr>
        </p:nvSpPr>
        <p:spPr>
          <a:xfrm>
            <a:off x="8734243" y="5171296"/>
            <a:ext cx="1137770" cy="55879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pic>
        <p:nvPicPr>
          <p:cNvPr id="31" name="图片 30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7008381" y="1843490"/>
            <a:ext cx="1469880" cy="3607205"/>
          </a:xfrm>
          <a:prstGeom prst="rect">
            <a:avLst/>
          </a:prstGeom>
        </p:spPr>
      </p:pic>
      <p:pic>
        <p:nvPicPr>
          <p:cNvPr id="30" name="图片 29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8414833" y="2441736"/>
            <a:ext cx="1259819" cy="3091698"/>
          </a:xfrm>
          <a:prstGeom prst="rect">
            <a:avLst/>
          </a:prstGeom>
        </p:spPr>
      </p:pic>
      <p:sp>
        <p:nvSpPr>
          <p:cNvPr id="9802" name="标题 1"/>
          <p:cNvSpPr>
            <a:spLocks noGrp="1"/>
          </p:cNvSpPr>
          <p:nvPr>
            <p:ph type="ctrTitle" hasCustomPrompt="1"/>
            <p:custDataLst>
              <p:tags r:id="rId10"/>
            </p:custDataLst>
          </p:nvPr>
        </p:nvSpPr>
        <p:spPr>
          <a:xfrm>
            <a:off x="1393822" y="1723864"/>
            <a:ext cx="5328375" cy="1291331"/>
          </a:xfrm>
        </p:spPr>
        <p:txBody>
          <a:bodyPr lIns="90000" tIns="46800" rIns="90000" bIns="46800" anchor="b">
            <a:normAutofit/>
          </a:bodyPr>
          <a:lstStyle>
            <a:lvl1pPr algn="l">
              <a:defRPr sz="48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9801" name="副标题 2"/>
          <p:cNvSpPr>
            <a:spLocks noGrp="1"/>
          </p:cNvSpPr>
          <p:nvPr>
            <p:ph type="subTitle" idx="1"/>
            <p:custDataLst>
              <p:tags r:id="rId11"/>
            </p:custDataLst>
          </p:nvPr>
        </p:nvSpPr>
        <p:spPr>
          <a:xfrm>
            <a:off x="1393822" y="3101257"/>
            <a:ext cx="5328375" cy="741549"/>
          </a:xfrm>
        </p:spPr>
        <p:txBody>
          <a:bodyPr lIns="90000" tIns="46800" rIns="90000" bIns="46800" anchor="t"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en-US" dirty="0"/>
          </a:p>
        </p:txBody>
      </p:sp>
      <p:sp>
        <p:nvSpPr>
          <p:cNvPr id="12" name="文本占位符 13"/>
          <p:cNvSpPr>
            <a:spLocks noGrp="1"/>
          </p:cNvSpPr>
          <p:nvPr>
            <p:ph type="body" sz="quarter" idx="10" hasCustomPrompt="1"/>
            <p:custDataLst>
              <p:tags r:id="rId12"/>
            </p:custDataLst>
          </p:nvPr>
        </p:nvSpPr>
        <p:spPr>
          <a:xfrm>
            <a:off x="1393821" y="4168531"/>
            <a:ext cx="1930289" cy="433771"/>
          </a:xfrm>
        </p:spPr>
        <p:txBody>
          <a:bodyPr vert="horz" lIns="90000" tIns="46800" rIns="90000" bIns="46800" anchor="ctr">
            <a:normAutofit/>
          </a:bodyPr>
          <a:lstStyle>
            <a:lvl1pPr marL="0" indent="0" algn="l">
              <a:buNone/>
              <a:defRPr sz="20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编辑文本</a:t>
            </a:r>
            <a:endParaRPr lang="en-US" altLang="zh-CN" dirty="0"/>
          </a:p>
        </p:txBody>
      </p:sp>
      <p:sp>
        <p:nvSpPr>
          <p:cNvPr id="13" name="文本占位符 13"/>
          <p:cNvSpPr>
            <a:spLocks noGrp="1"/>
          </p:cNvSpPr>
          <p:nvPr>
            <p:ph type="body" sz="quarter" idx="11" hasCustomPrompt="1"/>
            <p:custDataLst>
              <p:tags r:id="rId13"/>
            </p:custDataLst>
          </p:nvPr>
        </p:nvSpPr>
        <p:spPr>
          <a:xfrm>
            <a:off x="1393822" y="4687246"/>
            <a:ext cx="1930289" cy="433771"/>
          </a:xfrm>
        </p:spPr>
        <p:txBody>
          <a:bodyPr vert="horz" lIns="90000" tIns="46800" rIns="90000" bIns="46800" anchor="ctr">
            <a:normAutofit/>
          </a:bodyPr>
          <a:lstStyle>
            <a:lvl1pPr marL="0" indent="0" algn="l">
              <a:buNone/>
              <a:defRPr sz="20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2"/>
            <p:custDataLst>
              <p:tags r:id="rId14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3"/>
            <p:custDataLst>
              <p:tags r:id="rId15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4"/>
            <p:custDataLst>
              <p:tags r:id="rId1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sp>
          <p:nvSpPr>
            <p:cNvPr id="9" name="矩形: 圆角 8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oundRect">
              <a:avLst>
                <a:gd name="adj" fmla="val 2825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4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5"/>
                </p:custDataLst>
              </p:nvPr>
            </p:nvPicPr>
            <p:blipFill>
              <a:blip r:embed="rId6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7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gradFill flip="none" rotWithShape="1">
          <a:gsLst>
            <a:gs pos="0">
              <a:schemeClr val="accent3"/>
            </a:gs>
            <a:gs pos="100000">
              <a:schemeClr val="accent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任意多边形: 形状 7"/>
          <p:cNvSpPr/>
          <p:nvPr>
            <p:custDataLst>
              <p:tags r:id="rId2"/>
            </p:custDataLst>
          </p:nvPr>
        </p:nvSpPr>
        <p:spPr>
          <a:xfrm flipH="1"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cap="none" baseline="0">
              <a:latin typeface="Arial" panose="020B0604020202020204" pitchFamily="34" charset="0"/>
            </a:endParaRPr>
          </a:p>
        </p:txBody>
      </p:sp>
      <p:grpSp>
        <p:nvGrpSpPr>
          <p:cNvPr id="2" name="组合 1"/>
          <p:cNvGrpSpPr/>
          <p:nvPr>
            <p:custDataLst>
              <p:tags r:id="rId3"/>
            </p:custDataLst>
          </p:nvPr>
        </p:nvGrpSpPr>
        <p:grpSpPr>
          <a:xfrm flipH="1">
            <a:off x="669925" y="1238445"/>
            <a:ext cx="4542308" cy="5147840"/>
            <a:chOff x="6978180" y="1238445"/>
            <a:chExt cx="4542308" cy="5147840"/>
          </a:xfrm>
        </p:grpSpPr>
        <p:sp>
          <p:nvSpPr>
            <p:cNvPr id="10" name="任意多边形: 形状 9"/>
            <p:cNvSpPr/>
            <p:nvPr>
              <p:custDataLst>
                <p:tags r:id="rId4"/>
              </p:custDataLst>
            </p:nvPr>
          </p:nvSpPr>
          <p:spPr>
            <a:xfrm>
              <a:off x="6978180" y="1238445"/>
              <a:ext cx="4542308" cy="514784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sp>
          <p:nvSpPr>
            <p:cNvPr id="21" name="椭圆 20"/>
            <p:cNvSpPr/>
            <p:nvPr>
              <p:custDataLst>
                <p:tags r:id="rId5"/>
              </p:custDataLst>
            </p:nvPr>
          </p:nvSpPr>
          <p:spPr>
            <a:xfrm>
              <a:off x="8734243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sp>
          <p:nvSpPr>
            <p:cNvPr id="22" name="任意多边形: 形状 21"/>
            <p:cNvSpPr/>
            <p:nvPr>
              <p:custDataLst>
                <p:tags r:id="rId6"/>
              </p:custDataLst>
            </p:nvPr>
          </p:nvSpPr>
          <p:spPr>
            <a:xfrm>
              <a:off x="7454390" y="4611205"/>
              <a:ext cx="613021" cy="553836"/>
            </a:xfrm>
            <a:custGeom>
              <a:avLst/>
              <a:gdLst>
                <a:gd name="connsiteX0" fmla="*/ 44136 w 613021"/>
                <a:gd name="connsiteY0" fmla="*/ 0 h 553836"/>
                <a:gd name="connsiteX1" fmla="*/ 613021 w 613021"/>
                <a:gd name="connsiteY1" fmla="*/ 279400 h 553836"/>
                <a:gd name="connsiteX2" fmla="*/ 158786 w 613021"/>
                <a:gd name="connsiteY2" fmla="*/ 553124 h 553836"/>
                <a:gd name="connsiteX3" fmla="*/ 144414 w 613021"/>
                <a:gd name="connsiteY3" fmla="*/ 553836 h 553836"/>
                <a:gd name="connsiteX4" fmla="*/ 0 w 613021"/>
                <a:gd name="connsiteY4" fmla="*/ 2185 h 553836"/>
                <a:gd name="connsiteX5" fmla="*/ 44136 w 613021"/>
                <a:gd name="connsiteY5" fmla="*/ 0 h 553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13021" h="553836">
                  <a:moveTo>
                    <a:pt x="44136" y="0"/>
                  </a:moveTo>
                  <a:cubicBezTo>
                    <a:pt x="358323" y="0"/>
                    <a:pt x="613021" y="125092"/>
                    <a:pt x="613021" y="279400"/>
                  </a:cubicBezTo>
                  <a:cubicBezTo>
                    <a:pt x="613021" y="414420"/>
                    <a:pt x="418018" y="527071"/>
                    <a:pt x="158786" y="553124"/>
                  </a:cubicBezTo>
                  <a:lnTo>
                    <a:pt x="144414" y="553836"/>
                  </a:lnTo>
                  <a:lnTo>
                    <a:pt x="0" y="2185"/>
                  </a:lnTo>
                  <a:lnTo>
                    <a:pt x="44136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tretch>
              <a:fillRect/>
            </a:stretch>
          </p:blipFill>
          <p:spPr>
            <a:xfrm>
              <a:off x="8414833" y="2441736"/>
              <a:ext cx="1259819" cy="3091698"/>
            </a:xfrm>
            <a:prstGeom prst="rect">
              <a:avLst/>
            </a:prstGeom>
          </p:spPr>
        </p:pic>
        <p:pic>
          <p:nvPicPr>
            <p:cNvPr id="24" name="图片 23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0"/>
            <a:stretch>
              <a:fillRect/>
            </a:stretch>
          </p:blipFill>
          <p:spPr>
            <a:xfrm>
              <a:off x="6994793" y="1843490"/>
              <a:ext cx="1469880" cy="3607205"/>
            </a:xfrm>
            <a:prstGeom prst="rect">
              <a:avLst/>
            </a:prstGeom>
          </p:spPr>
        </p:pic>
      </p:grpSp>
      <p:sp>
        <p:nvSpPr>
          <p:cNvPr id="13" name="标题 1"/>
          <p:cNvSpPr>
            <a:spLocks noGrp="1"/>
          </p:cNvSpPr>
          <p:nvPr>
            <p:ph type="ctrTitle" hasCustomPrompt="1"/>
            <p:custDataLst>
              <p:tags r:id="rId11"/>
            </p:custDataLst>
          </p:nvPr>
        </p:nvSpPr>
        <p:spPr>
          <a:xfrm>
            <a:off x="5653322" y="2349886"/>
            <a:ext cx="5426076" cy="2158229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880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组合 19"/>
          <p:cNvGrpSpPr/>
          <p:nvPr>
            <p:custDataLst>
              <p:tags r:id="rId2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2" name="椭圆 21"/>
            <p:cNvSpPr/>
            <p:nvPr userDrawn="1">
              <p:custDataLst>
                <p:tags r:id="rId3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 userDrawn="1">
              <p:custDataLst>
                <p:tags r:id="rId4"/>
              </p:custDataLst>
            </p:nvPr>
          </p:nvPicPr>
          <p:blipFill>
            <a:blip r:embed="rId5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1" name="任意多边形: 形状 20"/>
          <p:cNvSpPr/>
          <p:nvPr>
            <p:custDataLst>
              <p:tags r:id="rId6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gradFill flip="none" rotWithShape="1">
          <a:gsLst>
            <a:gs pos="0">
              <a:schemeClr val="accent1"/>
            </a:gs>
            <a:gs pos="100000">
              <a:schemeClr val="accent3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3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1" name="矩形: 圆角 10"/>
          <p:cNvSpPr/>
          <p:nvPr>
            <p:custDataLst>
              <p:tags r:id="rId7"/>
            </p:custDataLst>
          </p:nvPr>
        </p:nvSpPr>
        <p:spPr>
          <a:xfrm>
            <a:off x="292735" y="304165"/>
            <a:ext cx="11606530" cy="6249670"/>
          </a:xfrm>
          <a:prstGeom prst="roundRect">
            <a:avLst>
              <a:gd name="adj" fmla="val 2825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grpSp>
        <p:nvGrpSpPr>
          <p:cNvPr id="6" name="组合 5"/>
          <p:cNvGrpSpPr/>
          <p:nvPr>
            <p:custDataLst>
              <p:tags r:id="rId8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15" name="椭圆 14"/>
            <p:cNvSpPr/>
            <p:nvPr userDrawn="1">
              <p:custDataLst>
                <p:tags r:id="rId9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16" name="图片 15"/>
            <p:cNvPicPr>
              <a:picLocks noChangeAspect="1"/>
            </p:cNvPicPr>
            <p:nvPr userDrawn="1">
              <p:custDataLst>
                <p:tags r:id="rId10"/>
              </p:custDataLst>
            </p:nvPr>
          </p:nvPicPr>
          <p:blipFill>
            <a:blip r:embed="rId11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17" name="任意多边形: 形状 16"/>
          <p:cNvSpPr/>
          <p:nvPr>
            <p:custDataLst>
              <p:tags r:id="rId12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 dirty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14" name="组合 13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16" name="椭圆 15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17" name="图片 16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15" name="任意多边形: 形状 14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0" name="组合 19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2" name="椭圆 21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3" name="图片 22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1" name="任意多边形: 形状 20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15" name="任意多边形: 形状 14"/>
          <p:cNvSpPr/>
          <p:nvPr>
            <p:custDataLst>
              <p:tags r:id="rId3"/>
            </p:custDataLst>
          </p:nvPr>
        </p:nvSpPr>
        <p:spPr>
          <a:xfrm rot="10800000" flipH="1" flipV="1">
            <a:off x="11200130" y="5734050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3" name="任意多边形: 形状 22"/>
          <p:cNvSpPr/>
          <p:nvPr>
            <p:custDataLst>
              <p:tags r:id="rId4"/>
            </p:custDataLst>
          </p:nvPr>
        </p:nvSpPr>
        <p:spPr>
          <a:xfrm flipH="1" flipV="1">
            <a:off x="0" y="0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0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cap="none" baseline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3" name="组合 22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5" name="椭圆 24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cap="none" baseline="0">
                <a:latin typeface="Arial" panose="020B0604020202020204" pitchFamily="34" charset="0"/>
              </a:endParaRPr>
            </a:p>
          </p:txBody>
        </p:sp>
        <p:pic>
          <p:nvPicPr>
            <p:cNvPr id="26" name="图片 25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4" name="任意多边形: 形状 23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cap="none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cap="none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2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3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4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5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cap="none"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gradFill>
          <a:gsLst>
            <a:gs pos="0">
              <a:schemeClr val="accent1"/>
            </a:gs>
            <a:gs pos="100000">
              <a:schemeClr val="accent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baseline="0" dirty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21" name="组合 20"/>
          <p:cNvGrpSpPr/>
          <p:nvPr>
            <p:custDataLst>
              <p:tags r:id="rId3"/>
            </p:custDataLst>
          </p:nvPr>
        </p:nvGrpSpPr>
        <p:grpSpPr>
          <a:xfrm>
            <a:off x="97790" y="4901565"/>
            <a:ext cx="782320" cy="1765300"/>
            <a:chOff x="2318400" y="2441736"/>
            <a:chExt cx="1457180" cy="3288359"/>
          </a:xfrm>
        </p:grpSpPr>
        <p:sp>
          <p:nvSpPr>
            <p:cNvPr id="23" name="椭圆 22"/>
            <p:cNvSpPr/>
            <p:nvPr userDrawn="1">
              <p:custDataLst>
                <p:tags r:id="rId4"/>
              </p:custDataLst>
            </p:nvPr>
          </p:nvSpPr>
          <p:spPr>
            <a:xfrm flipH="1">
              <a:off x="2318400" y="5171296"/>
              <a:ext cx="1137770" cy="55879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</a:endParaRPr>
            </a:p>
          </p:txBody>
        </p:sp>
        <p:pic>
          <p:nvPicPr>
            <p:cNvPr id="24" name="图片 23"/>
            <p:cNvPicPr>
              <a:picLocks noChangeAspect="1"/>
            </p:cNvPicPr>
            <p:nvPr userDrawn="1"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2515761" y="2441736"/>
              <a:ext cx="1259819" cy="3091698"/>
            </a:xfrm>
            <a:prstGeom prst="rect">
              <a:avLst/>
            </a:prstGeom>
          </p:spPr>
        </p:pic>
      </p:grpSp>
      <p:sp>
        <p:nvSpPr>
          <p:cNvPr id="22" name="任意多边形: 形状 21"/>
          <p:cNvSpPr/>
          <p:nvPr>
            <p:custDataLst>
              <p:tags r:id="rId7"/>
            </p:custDataLst>
          </p:nvPr>
        </p:nvSpPr>
        <p:spPr>
          <a:xfrm rot="10800000" flipH="1">
            <a:off x="11200130" y="-635"/>
            <a:ext cx="991870" cy="112395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2"/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2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7" name="组合 16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9" name="椭圆 18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20" name="图片 19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8" name="任意多边形: 形状 17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0800" tIns="39600" rIns="75600" bIns="396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8"/>
            </p:custDataLst>
          </p:nvPr>
        </p:nvSpPr>
        <p:spPr>
          <a:xfrm>
            <a:off x="669882" y="954000"/>
            <a:ext cx="10852237" cy="5388907"/>
          </a:xfrm>
        </p:spPr>
        <p:txBody>
          <a:bodyPr vert="horz" lIns="100800" tIns="0" rIns="8280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userDrawn="1">
  <p:cSld name="节标题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: 形状 5"/>
          <p:cNvSpPr/>
          <p:nvPr>
            <p:custDataLst>
              <p:tags r:id="rId2"/>
            </p:custDataLst>
          </p:nvPr>
        </p:nvSpPr>
        <p:spPr>
          <a:xfrm>
            <a:off x="669926" y="682171"/>
            <a:ext cx="10850562" cy="5689600"/>
          </a:xfrm>
          <a:custGeom>
            <a:avLst/>
            <a:gdLst>
              <a:gd name="connsiteX0" fmla="*/ 179052 w 10850562"/>
              <a:gd name="connsiteY0" fmla="*/ 0 h 5689600"/>
              <a:gd name="connsiteX1" fmla="*/ 10671510 w 10850562"/>
              <a:gd name="connsiteY1" fmla="*/ 0 h 5689600"/>
              <a:gd name="connsiteX2" fmla="*/ 10850562 w 10850562"/>
              <a:gd name="connsiteY2" fmla="*/ 179052 h 5689600"/>
              <a:gd name="connsiteX3" fmla="*/ 10850562 w 10850562"/>
              <a:gd name="connsiteY3" fmla="*/ 541760 h 5689600"/>
              <a:gd name="connsiteX4" fmla="*/ 10809676 w 10850562"/>
              <a:gd name="connsiteY4" fmla="*/ 548094 h 5689600"/>
              <a:gd name="connsiteX5" fmla="*/ 6605944 w 10850562"/>
              <a:gd name="connsiteY5" fmla="*/ 1640202 h 5689600"/>
              <a:gd name="connsiteX6" fmla="*/ 6321125 w 10850562"/>
              <a:gd name="connsiteY6" fmla="*/ 2124951 h 5689600"/>
              <a:gd name="connsiteX7" fmla="*/ 7247202 w 10850562"/>
              <a:gd name="connsiteY7" fmla="*/ 5689600 h 5689600"/>
              <a:gd name="connsiteX8" fmla="*/ 179052 w 10850562"/>
              <a:gd name="connsiteY8" fmla="*/ 5689600 h 5689600"/>
              <a:gd name="connsiteX9" fmla="*/ 0 w 10850562"/>
              <a:gd name="connsiteY9" fmla="*/ 5510548 h 5689600"/>
              <a:gd name="connsiteX10" fmla="*/ 0 w 10850562"/>
              <a:gd name="connsiteY10" fmla="*/ 179052 h 5689600"/>
              <a:gd name="connsiteX11" fmla="*/ 179052 w 10850562"/>
              <a:gd name="connsiteY11" fmla="*/ 0 h 568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850562" h="5689600">
                <a:moveTo>
                  <a:pt x="179052" y="0"/>
                </a:moveTo>
                <a:lnTo>
                  <a:pt x="10671510" y="0"/>
                </a:lnTo>
                <a:cubicBezTo>
                  <a:pt x="10770398" y="0"/>
                  <a:pt x="10850562" y="80164"/>
                  <a:pt x="10850562" y="179052"/>
                </a:cubicBezTo>
                <a:lnTo>
                  <a:pt x="10850562" y="541760"/>
                </a:lnTo>
                <a:lnTo>
                  <a:pt x="10809676" y="548094"/>
                </a:lnTo>
                <a:lnTo>
                  <a:pt x="6605944" y="1640202"/>
                </a:lnTo>
                <a:cubicBezTo>
                  <a:pt x="6393433" y="1695411"/>
                  <a:pt x="6265915" y="1912440"/>
                  <a:pt x="6321125" y="2124951"/>
                </a:cubicBezTo>
                <a:lnTo>
                  <a:pt x="7247202" y="5689600"/>
                </a:lnTo>
                <a:lnTo>
                  <a:pt x="179052" y="5689600"/>
                </a:lnTo>
                <a:cubicBezTo>
                  <a:pt x="80164" y="5689600"/>
                  <a:pt x="0" y="5609436"/>
                  <a:pt x="0" y="5510548"/>
                </a:cubicBezTo>
                <a:lnTo>
                  <a:pt x="0" y="179052"/>
                </a:lnTo>
                <a:cubicBezTo>
                  <a:pt x="0" y="80164"/>
                  <a:pt x="80164" y="0"/>
                  <a:pt x="17905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8" name="任意多边形: 形状 7"/>
          <p:cNvSpPr/>
          <p:nvPr>
            <p:custDataLst>
              <p:tags r:id="rId3"/>
            </p:custDataLst>
          </p:nvPr>
        </p:nvSpPr>
        <p:spPr>
          <a:xfrm>
            <a:off x="6978180" y="1238445"/>
            <a:ext cx="4542308" cy="5147840"/>
          </a:xfrm>
          <a:custGeom>
            <a:avLst/>
            <a:gdLst>
              <a:gd name="connsiteX0" fmla="*/ 4542308 w 4542308"/>
              <a:gd name="connsiteY0" fmla="*/ 0 h 5147840"/>
              <a:gd name="connsiteX1" fmla="*/ 4542308 w 4542308"/>
              <a:gd name="connsiteY1" fmla="*/ 4968788 h 5147840"/>
              <a:gd name="connsiteX2" fmla="*/ 4363256 w 4542308"/>
              <a:gd name="connsiteY2" fmla="*/ 5147840 h 5147840"/>
              <a:gd name="connsiteX3" fmla="*/ 938948 w 4542308"/>
              <a:gd name="connsiteY3" fmla="*/ 5147840 h 5147840"/>
              <a:gd name="connsiteX4" fmla="*/ 12871 w 4542308"/>
              <a:gd name="connsiteY4" fmla="*/ 1583191 h 5147840"/>
              <a:gd name="connsiteX5" fmla="*/ 297690 w 4542308"/>
              <a:gd name="connsiteY5" fmla="*/ 1098442 h 5147840"/>
              <a:gd name="connsiteX6" fmla="*/ 4501422 w 4542308"/>
              <a:gd name="connsiteY6" fmla="*/ 6334 h 5147840"/>
              <a:gd name="connsiteX7" fmla="*/ 4542308 w 4542308"/>
              <a:gd name="connsiteY7" fmla="*/ 0 h 5147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42308" h="5147840">
                <a:moveTo>
                  <a:pt x="4542308" y="0"/>
                </a:moveTo>
                <a:lnTo>
                  <a:pt x="4542308" y="4968788"/>
                </a:lnTo>
                <a:cubicBezTo>
                  <a:pt x="4542308" y="5067676"/>
                  <a:pt x="4462144" y="5147840"/>
                  <a:pt x="4363256" y="5147840"/>
                </a:cubicBezTo>
                <a:lnTo>
                  <a:pt x="938948" y="5147840"/>
                </a:lnTo>
                <a:lnTo>
                  <a:pt x="12871" y="1583191"/>
                </a:lnTo>
                <a:cubicBezTo>
                  <a:pt x="-42339" y="1370680"/>
                  <a:pt x="85179" y="1153651"/>
                  <a:pt x="297690" y="1098442"/>
                </a:cubicBezTo>
                <a:lnTo>
                  <a:pt x="4501422" y="6334"/>
                </a:lnTo>
                <a:lnTo>
                  <a:pt x="4542308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  <a:effectLst>
            <a:outerShdw dist="38100" sx="108000" sy="108000" algn="tr" rotWithShape="0">
              <a:srgbClr val="25B5DF">
                <a:alpha val="16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9" name="椭圆 8"/>
          <p:cNvSpPr/>
          <p:nvPr>
            <p:custDataLst>
              <p:tags r:id="rId4"/>
            </p:custDataLst>
          </p:nvPr>
        </p:nvSpPr>
        <p:spPr>
          <a:xfrm>
            <a:off x="8734243" y="5171296"/>
            <a:ext cx="1137770" cy="55879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sp>
        <p:nvSpPr>
          <p:cNvPr id="13" name="任意多边形: 形状 12"/>
          <p:cNvSpPr/>
          <p:nvPr>
            <p:custDataLst>
              <p:tags r:id="rId5"/>
            </p:custDataLst>
          </p:nvPr>
        </p:nvSpPr>
        <p:spPr>
          <a:xfrm>
            <a:off x="7454390" y="4611205"/>
            <a:ext cx="613021" cy="553836"/>
          </a:xfrm>
          <a:custGeom>
            <a:avLst/>
            <a:gdLst>
              <a:gd name="connsiteX0" fmla="*/ 44136 w 613021"/>
              <a:gd name="connsiteY0" fmla="*/ 0 h 553836"/>
              <a:gd name="connsiteX1" fmla="*/ 613021 w 613021"/>
              <a:gd name="connsiteY1" fmla="*/ 279400 h 553836"/>
              <a:gd name="connsiteX2" fmla="*/ 158786 w 613021"/>
              <a:gd name="connsiteY2" fmla="*/ 553124 h 553836"/>
              <a:gd name="connsiteX3" fmla="*/ 144414 w 613021"/>
              <a:gd name="connsiteY3" fmla="*/ 553836 h 553836"/>
              <a:gd name="connsiteX4" fmla="*/ 0 w 613021"/>
              <a:gd name="connsiteY4" fmla="*/ 2185 h 553836"/>
              <a:gd name="connsiteX5" fmla="*/ 44136 w 613021"/>
              <a:gd name="connsiteY5" fmla="*/ 0 h 553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13021" h="553836">
                <a:moveTo>
                  <a:pt x="44136" y="0"/>
                </a:moveTo>
                <a:cubicBezTo>
                  <a:pt x="358323" y="0"/>
                  <a:pt x="613021" y="125092"/>
                  <a:pt x="613021" y="279400"/>
                </a:cubicBezTo>
                <a:cubicBezTo>
                  <a:pt x="613021" y="414420"/>
                  <a:pt x="418018" y="527071"/>
                  <a:pt x="158786" y="553124"/>
                </a:cubicBezTo>
                <a:lnTo>
                  <a:pt x="144414" y="553836"/>
                </a:lnTo>
                <a:lnTo>
                  <a:pt x="0" y="2185"/>
                </a:lnTo>
                <a:lnTo>
                  <a:pt x="44136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aseline="0">
              <a:latin typeface="Arial" panose="020B0604020202020204" pitchFamily="34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8414833" y="2441736"/>
            <a:ext cx="1259819" cy="3091698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7008381" y="1843490"/>
            <a:ext cx="1469880" cy="3607205"/>
          </a:xfrm>
          <a:prstGeom prst="rect">
            <a:avLst/>
          </a:prstGeom>
        </p:spPr>
      </p:pic>
      <p:sp>
        <p:nvSpPr>
          <p:cNvPr id="20" name="标题 1"/>
          <p:cNvSpPr>
            <a:spLocks noGrp="1"/>
          </p:cNvSpPr>
          <p:nvPr>
            <p:ph type="title" hasCustomPrompt="1"/>
            <p:custDataLst>
              <p:tags r:id="rId10"/>
            </p:custDataLst>
          </p:nvPr>
        </p:nvSpPr>
        <p:spPr>
          <a:xfrm>
            <a:off x="1332098" y="3350095"/>
            <a:ext cx="5419185" cy="895350"/>
          </a:xfrm>
        </p:spPr>
        <p:txBody>
          <a:bodyPr anchor="b">
            <a:normAutofit/>
          </a:bodyPr>
          <a:lstStyle>
            <a:lvl1pPr algn="l">
              <a:defRPr sz="4800" b="1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>
            <p:ph type="body" idx="1"/>
            <p:custDataLst>
              <p:tags r:id="rId11"/>
            </p:custDataLst>
          </p:nvPr>
        </p:nvSpPr>
        <p:spPr>
          <a:xfrm>
            <a:off x="1332098" y="4316438"/>
            <a:ext cx="5419185" cy="1015623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28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en-US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20000"/>
              </a:lnSpc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组合 10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2" name="组合 11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4" name="椭圆 13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5" name="图片 14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3" name="任意多边形: 形状 12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8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2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9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10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1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4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1" name="组合 10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3" name="椭圆 12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4" name="图片 13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2" name="任意多边形: 形状 11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3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4"/>
                </p:custDataLst>
              </p:nvPr>
            </p:nvPicPr>
            <p:blipFill>
              <a:blip r:embed="rId5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6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8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9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gradFill>
          <a:gsLst>
            <a:gs pos="0">
              <a:schemeClr val="accent3"/>
            </a:gs>
            <a:gs pos="100000">
              <a:schemeClr val="accent1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97553" y="-601"/>
            <a:ext cx="12094447" cy="6667234"/>
            <a:chOff x="97553" y="-601"/>
            <a:chExt cx="12094447" cy="6667234"/>
          </a:xfrm>
        </p:grpSpPr>
        <p:sp>
          <p:nvSpPr>
            <p:cNvPr id="9" name="矩形: 圆角 8"/>
            <p:cNvSpPr/>
            <p:nvPr userDrawn="1">
              <p:custDataLst>
                <p:tags r:id="rId3"/>
              </p:custDataLst>
            </p:nvPr>
          </p:nvSpPr>
          <p:spPr>
            <a:xfrm>
              <a:off x="292800" y="304200"/>
              <a:ext cx="11606400" cy="6249600"/>
            </a:xfrm>
            <a:prstGeom prst="roundRect">
              <a:avLst>
                <a:gd name="adj" fmla="val 2825"/>
              </a:avLst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 dirty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97553" y="4901500"/>
              <a:ext cx="782189" cy="1765133"/>
              <a:chOff x="2318400" y="2441736"/>
              <a:chExt cx="1457180" cy="3288359"/>
            </a:xfrm>
          </p:grpSpPr>
          <p:sp>
            <p:nvSpPr>
              <p:cNvPr id="12" name="椭圆 11"/>
              <p:cNvSpPr/>
              <p:nvPr userDrawn="1">
                <p:custDataLst>
                  <p:tags r:id="rId4"/>
                </p:custDataLst>
              </p:nvPr>
            </p:nvSpPr>
            <p:spPr>
              <a:xfrm flipH="1">
                <a:off x="2318400" y="5171296"/>
                <a:ext cx="1137770" cy="558799"/>
              </a:xfrm>
              <a:prstGeom prst="ellipse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baseline="0">
                  <a:latin typeface="Arial" panose="020B0604020202020204" pitchFamily="34" charset="0"/>
                </a:endParaRPr>
              </a:p>
            </p:txBody>
          </p:sp>
          <p:pic>
            <p:nvPicPr>
              <p:cNvPr id="13" name="图片 12"/>
              <p:cNvPicPr>
                <a:picLocks noChangeAspect="1"/>
              </p:cNvPicPr>
              <p:nvPr userDrawn="1">
                <p:custDataLst>
                  <p:tags r:id="rId5"/>
                </p:custDataLst>
              </p:nvPr>
            </p:nvPicPr>
            <p:blipFill>
              <a:blip r:embed="rId6"/>
              <a:stretch>
                <a:fillRect/>
              </a:stretch>
            </p:blipFill>
            <p:spPr>
              <a:xfrm flipH="1">
                <a:off x="2515761" y="2441736"/>
                <a:ext cx="1259819" cy="3091698"/>
              </a:xfrm>
              <a:prstGeom prst="rect">
                <a:avLst/>
              </a:prstGeom>
            </p:spPr>
          </p:pic>
        </p:grpSp>
        <p:sp>
          <p:nvSpPr>
            <p:cNvPr id="11" name="任意多边形: 形状 10"/>
            <p:cNvSpPr/>
            <p:nvPr userDrawn="1">
              <p:custDataLst>
                <p:tags r:id="rId7"/>
              </p:custDataLst>
            </p:nvPr>
          </p:nvSpPr>
          <p:spPr>
            <a:xfrm rot="10800000" flipH="1">
              <a:off x="11200258" y="-601"/>
              <a:ext cx="991742" cy="1123950"/>
            </a:xfrm>
            <a:custGeom>
              <a:avLst/>
              <a:gdLst>
                <a:gd name="connsiteX0" fmla="*/ 4542308 w 4542308"/>
                <a:gd name="connsiteY0" fmla="*/ 0 h 5147840"/>
                <a:gd name="connsiteX1" fmla="*/ 4542308 w 4542308"/>
                <a:gd name="connsiteY1" fmla="*/ 4968788 h 5147840"/>
                <a:gd name="connsiteX2" fmla="*/ 4363256 w 4542308"/>
                <a:gd name="connsiteY2" fmla="*/ 5147840 h 5147840"/>
                <a:gd name="connsiteX3" fmla="*/ 938948 w 4542308"/>
                <a:gd name="connsiteY3" fmla="*/ 5147840 h 5147840"/>
                <a:gd name="connsiteX4" fmla="*/ 12871 w 4542308"/>
                <a:gd name="connsiteY4" fmla="*/ 1583191 h 5147840"/>
                <a:gd name="connsiteX5" fmla="*/ 297690 w 4542308"/>
                <a:gd name="connsiteY5" fmla="*/ 1098442 h 5147840"/>
                <a:gd name="connsiteX6" fmla="*/ 4501422 w 4542308"/>
                <a:gd name="connsiteY6" fmla="*/ 6334 h 5147840"/>
                <a:gd name="connsiteX7" fmla="*/ 4542308 w 4542308"/>
                <a:gd name="connsiteY7" fmla="*/ 0 h 5147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42308" h="5147840">
                  <a:moveTo>
                    <a:pt x="4542308" y="0"/>
                  </a:moveTo>
                  <a:lnTo>
                    <a:pt x="4542308" y="4968788"/>
                  </a:lnTo>
                  <a:cubicBezTo>
                    <a:pt x="4542308" y="5067676"/>
                    <a:pt x="4462144" y="5147840"/>
                    <a:pt x="4363256" y="5147840"/>
                  </a:cubicBezTo>
                  <a:lnTo>
                    <a:pt x="938948" y="5147840"/>
                  </a:lnTo>
                  <a:lnTo>
                    <a:pt x="12871" y="1583191"/>
                  </a:lnTo>
                  <a:cubicBezTo>
                    <a:pt x="-42339" y="1370680"/>
                    <a:pt x="85179" y="1153651"/>
                    <a:pt x="297690" y="1098442"/>
                  </a:cubicBezTo>
                  <a:lnTo>
                    <a:pt x="4501422" y="6334"/>
                  </a:lnTo>
                  <a:lnTo>
                    <a:pt x="4542308" y="0"/>
                  </a:lnTo>
                  <a:close/>
                </a:path>
              </a:pathLst>
            </a:cu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00" scaled="0"/>
            </a:gradFill>
            <a:ln>
              <a:noFill/>
            </a:ln>
            <a:effectLst>
              <a:outerShdw dist="38100" sx="108000" sy="108000" algn="tr" rotWithShape="0">
                <a:srgbClr val="25B5DF">
                  <a:alpha val="16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baseline="0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8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9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marL="5143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9715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14287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8859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2343150" indent="-28575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lnSpc>
                <a:spcPct val="120000"/>
              </a:lnSpc>
              <a:defRPr baseline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tags" Target="../tags/tag184.xml"/><Relationship Id="rId23" Type="http://schemas.openxmlformats.org/officeDocument/2006/relationships/tags" Target="../tags/tag183.xml"/><Relationship Id="rId22" Type="http://schemas.openxmlformats.org/officeDocument/2006/relationships/tags" Target="../tags/tag182.xml"/><Relationship Id="rId21" Type="http://schemas.openxmlformats.org/officeDocument/2006/relationships/tags" Target="../tags/tag181.xml"/><Relationship Id="rId20" Type="http://schemas.openxmlformats.org/officeDocument/2006/relationships/tags" Target="../tags/tag180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17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0800" tIns="39600" rIns="75600" bIns="396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0800" tIns="0" rIns="8280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l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ctr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0000" tIns="46800" rIns="90000" bIns="46800" rtlCol="0" anchor="ctr">
            <a:normAutofit/>
          </a:bodyPr>
          <a:lstStyle>
            <a:lvl1pPr algn="r">
              <a:lnSpc>
                <a:spcPct val="120000"/>
              </a:lnSpc>
              <a:defRPr sz="12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tags" Target="../tags/tag187.xml"/><Relationship Id="rId7" Type="http://schemas.openxmlformats.org/officeDocument/2006/relationships/image" Target="../media/image13.wmf"/><Relationship Id="rId6" Type="http://schemas.openxmlformats.org/officeDocument/2006/relationships/oleObject" Target="../embeddings/oleObject4.bin"/><Relationship Id="rId5" Type="http://schemas.openxmlformats.org/officeDocument/2006/relationships/tags" Target="../tags/tag186.xml"/><Relationship Id="rId4" Type="http://schemas.openxmlformats.org/officeDocument/2006/relationships/image" Target="../media/image12.wmf"/><Relationship Id="rId31" Type="http://schemas.openxmlformats.org/officeDocument/2006/relationships/vmlDrawing" Target="../drawings/vmlDrawing2.vml"/><Relationship Id="rId30" Type="http://schemas.openxmlformats.org/officeDocument/2006/relationships/slideLayout" Target="../slideLayouts/slideLayout7.xml"/><Relationship Id="rId3" Type="http://schemas.openxmlformats.org/officeDocument/2006/relationships/oleObject" Target="../embeddings/oleObject3.bin"/><Relationship Id="rId29" Type="http://schemas.openxmlformats.org/officeDocument/2006/relationships/image" Target="../media/image18.png"/><Relationship Id="rId28" Type="http://schemas.openxmlformats.org/officeDocument/2006/relationships/tags" Target="../tags/tag195.xml"/><Relationship Id="rId27" Type="http://schemas.openxmlformats.org/officeDocument/2006/relationships/image" Target="../media/image17.wmf"/><Relationship Id="rId26" Type="http://schemas.openxmlformats.org/officeDocument/2006/relationships/oleObject" Target="../embeddings/oleObject12.bin"/><Relationship Id="rId25" Type="http://schemas.openxmlformats.org/officeDocument/2006/relationships/tags" Target="../tags/tag194.xml"/><Relationship Id="rId24" Type="http://schemas.openxmlformats.org/officeDocument/2006/relationships/image" Target="../media/image16.wmf"/><Relationship Id="rId23" Type="http://schemas.openxmlformats.org/officeDocument/2006/relationships/oleObject" Target="../embeddings/oleObject11.bin"/><Relationship Id="rId22" Type="http://schemas.openxmlformats.org/officeDocument/2006/relationships/tags" Target="../tags/tag193.xml"/><Relationship Id="rId21" Type="http://schemas.openxmlformats.org/officeDocument/2006/relationships/image" Target="../media/image15.wmf"/><Relationship Id="rId20" Type="http://schemas.openxmlformats.org/officeDocument/2006/relationships/oleObject" Target="../embeddings/oleObject10.bin"/><Relationship Id="rId2" Type="http://schemas.openxmlformats.org/officeDocument/2006/relationships/tags" Target="../tags/tag185.xml"/><Relationship Id="rId19" Type="http://schemas.openxmlformats.org/officeDocument/2006/relationships/tags" Target="../tags/tag192.xml"/><Relationship Id="rId18" Type="http://schemas.openxmlformats.org/officeDocument/2006/relationships/oleObject" Target="../embeddings/oleObject9.bin"/><Relationship Id="rId17" Type="http://schemas.openxmlformats.org/officeDocument/2006/relationships/tags" Target="../tags/tag191.xml"/><Relationship Id="rId16" Type="http://schemas.openxmlformats.org/officeDocument/2006/relationships/oleObject" Target="../embeddings/oleObject8.bin"/><Relationship Id="rId15" Type="http://schemas.openxmlformats.org/officeDocument/2006/relationships/tags" Target="../tags/tag190.xml"/><Relationship Id="rId14" Type="http://schemas.openxmlformats.org/officeDocument/2006/relationships/image" Target="../media/image14.wmf"/><Relationship Id="rId13" Type="http://schemas.openxmlformats.org/officeDocument/2006/relationships/oleObject" Target="../embeddings/oleObject7.bin"/><Relationship Id="rId12" Type="http://schemas.openxmlformats.org/officeDocument/2006/relationships/tags" Target="../tags/tag189.xml"/><Relationship Id="rId11" Type="http://schemas.openxmlformats.org/officeDocument/2006/relationships/oleObject" Target="../embeddings/oleObject6.bin"/><Relationship Id="rId10" Type="http://schemas.openxmlformats.org/officeDocument/2006/relationships/tags" Target="../tags/tag188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4" name="TextBox 3"/>
          <p:cNvSpPr txBox="1"/>
          <p:nvPr/>
        </p:nvSpPr>
        <p:spPr>
          <a:xfrm>
            <a:off x="1716101" y="25509"/>
            <a:ext cx="1461770" cy="489585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</a:rPr>
              <a:t>磁场系列</a:t>
            </a:r>
            <a:endParaRPr lang="zh-CN" altLang="en-US"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pic>
        <p:nvPicPr>
          <p:cNvPr id="6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529" y="3940324"/>
            <a:ext cx="2660745" cy="1680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179445" y="2517775"/>
            <a:ext cx="7381875" cy="666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3735" dirty="0">
                <a:latin typeface="黑体" panose="02010609060101010101" charset="-122"/>
                <a:ea typeface="黑体" panose="02010609060101010101" charset="-122"/>
              </a:rPr>
              <a:t>反冲粒子磁偏转</a:t>
            </a:r>
            <a:r>
              <a:rPr lang="en-US" sz="3735" dirty="0">
                <a:latin typeface="黑体" panose="02010609060101010101" charset="-122"/>
                <a:ea typeface="黑体" panose="02010609060101010101" charset="-122"/>
              </a:rPr>
              <a:t> </a:t>
            </a:r>
            <a:r>
              <a:rPr sz="3735" dirty="0">
                <a:latin typeface="黑体" panose="02010609060101010101" charset="-122"/>
                <a:ea typeface="黑体" panose="02010609060101010101" charset="-122"/>
              </a:rPr>
              <a:t> 动量电量定半径</a:t>
            </a:r>
            <a:endParaRPr sz="3735" dirty="0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2" name="燕尾形 11"/>
          <p:cNvSpPr/>
          <p:nvPr/>
        </p:nvSpPr>
        <p:spPr>
          <a:xfrm>
            <a:off x="404413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3" name="燕尾形 12"/>
          <p:cNvSpPr/>
          <p:nvPr/>
        </p:nvSpPr>
        <p:spPr>
          <a:xfrm>
            <a:off x="760825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14" name="燕尾形 13"/>
          <p:cNvSpPr/>
          <p:nvPr/>
        </p:nvSpPr>
        <p:spPr>
          <a:xfrm>
            <a:off x="1082708" y="167767"/>
            <a:ext cx="288032" cy="2880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chemeClr val="tx1"/>
              </a:solidFill>
            </a:endParaRPr>
          </a:p>
        </p:txBody>
      </p:sp>
      <p:sp>
        <p:nvSpPr>
          <p:cNvPr id="5" name="太阳形 4"/>
          <p:cNvSpPr/>
          <p:nvPr/>
        </p:nvSpPr>
        <p:spPr>
          <a:xfrm>
            <a:off x="2092960" y="2360295"/>
            <a:ext cx="951865" cy="951865"/>
          </a:xfrm>
          <a:prstGeom prst="sun">
            <a:avLst/>
          </a:prstGeom>
          <a:gradFill>
            <a:gsLst>
              <a:gs pos="0">
                <a:srgbClr val="9EE256"/>
              </a:gs>
              <a:gs pos="100000">
                <a:srgbClr val="52762D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反冲粒子磁偏转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动量电量定半径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2527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5" name="组合 4"/>
          <p:cNvGrpSpPr/>
          <p:nvPr/>
        </p:nvGrpSpPr>
        <p:grpSpPr>
          <a:xfrm>
            <a:off x="220345" y="603250"/>
            <a:ext cx="11390630" cy="2318385"/>
            <a:chOff x="347" y="950"/>
            <a:chExt cx="17938" cy="3651"/>
          </a:xfrm>
        </p:grpSpPr>
        <p:sp>
          <p:nvSpPr>
            <p:cNvPr id="2" name="文本框 1"/>
            <p:cNvSpPr txBox="1"/>
            <p:nvPr/>
          </p:nvSpPr>
          <p:spPr>
            <a:xfrm>
              <a:off x="347" y="969"/>
              <a:ext cx="17938" cy="363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marL="173355" indent="-173355">
                <a:lnSpc>
                  <a:spcPct val="100000"/>
                </a:lnSpc>
              </a:pPr>
              <a:r>
                <a:rPr lang="en-US" altLang="zh-CN" sz="2400" b="1">
                  <a:solidFill>
                    <a:srgbClr val="0F27DD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 </a:t>
              </a:r>
              <a:r>
                <a:rPr lang="zh-CN" sz="2400" b="1">
                  <a:solidFill>
                    <a:srgbClr val="0F27DD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例</a:t>
              </a:r>
              <a:r>
                <a:rPr lang="en-US" sz="2400" b="1">
                  <a:solidFill>
                    <a:srgbClr val="0F27DD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.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【2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0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15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·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广东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卷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】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在同一匀强磁场中，α粒子（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）和质子（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）做匀速圆周运动，若它们的动量大小相等，则α粒子和质子（　　）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10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A．运动半径之比是2∶1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10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B．运动周期之比是2∶1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10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C．运动速度大小之比是4∶1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10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D．受到的洛伦兹力之比是2∶1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3" name="对象 -2147482583" descr="eqIdd29a8dd6b3899499933823555fa3acc3"/>
            <p:cNvGraphicFramePr>
              <a:graphicFrameLocks noChangeAspect="1"/>
            </p:cNvGraphicFramePr>
            <p:nvPr/>
          </p:nvGraphicFramePr>
          <p:xfrm>
            <a:off x="10730" y="950"/>
            <a:ext cx="929" cy="7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2" imgW="266065" imgH="215900" progId="Equation.DSMT4">
                    <p:embed/>
                  </p:oleObj>
                </mc:Choice>
                <mc:Fallback>
                  <p:oleObj name="" r:id="rId2" imgW="266065" imgH="215900" progId="Equation.DSMT4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0730" y="950"/>
                          <a:ext cx="929" cy="73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对象 -2147482582" descr="eqId88db318d295d2ae64ad83a2dcd873a92"/>
            <p:cNvGraphicFramePr>
              <a:graphicFrameLocks noChangeAspect="1"/>
            </p:cNvGraphicFramePr>
            <p:nvPr/>
          </p:nvGraphicFramePr>
          <p:xfrm>
            <a:off x="13815" y="1007"/>
            <a:ext cx="602" cy="7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" name="" r:id="rId4" imgW="203200" imgH="241300" progId="Equation.DSMT4">
                    <p:embed/>
                  </p:oleObj>
                </mc:Choice>
                <mc:Fallback>
                  <p:oleObj name="" r:id="rId4" imgW="203200" imgH="241300" progId="Equation.DSMT4">
                    <p:embed/>
                    <p:pic>
                      <p:nvPicPr>
                        <p:cNvPr id="0" name="图片 2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3815" y="1007"/>
                          <a:ext cx="602" cy="71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反冲粒子磁偏转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动量电量定半径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2527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" name="组合 2"/>
          <p:cNvGrpSpPr/>
          <p:nvPr/>
        </p:nvGrpSpPr>
        <p:grpSpPr>
          <a:xfrm>
            <a:off x="316230" y="633095"/>
            <a:ext cx="11800840" cy="3046095"/>
            <a:chOff x="498" y="997"/>
            <a:chExt cx="18584" cy="4797"/>
          </a:xfrm>
        </p:grpSpPr>
        <p:sp>
          <p:nvSpPr>
            <p:cNvPr id="2" name="文本框 1"/>
            <p:cNvSpPr txBox="1"/>
            <p:nvPr/>
          </p:nvSpPr>
          <p:spPr>
            <a:xfrm>
              <a:off x="498" y="997"/>
              <a:ext cx="18584" cy="479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 marL="173355" indent="-173355">
                <a:lnSpc>
                  <a:spcPct val="100000"/>
                </a:lnSpc>
              </a:pPr>
              <a:r>
                <a:rPr lang="en-US" sz="2400" b="1">
                  <a:solidFill>
                    <a:srgbClr val="0F27DD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</a:rPr>
                <a:t>  1.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【2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0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07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·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海南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卷</a:t>
              </a:r>
              <a:r>
                <a:rPr lang="en-US" altLang="zh-CN" sz="24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ea typeface="微软雅黑" panose="020B0503020204020204" charset="-122"/>
                  <a:cs typeface="Times New Roman" panose="02020603050405020304" pitchFamily="18" charset="0"/>
                  <a:sym typeface="+mn-ea"/>
                </a:rPr>
                <a:t>】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粒子甲的质量与电荷量分别是粒子乙的4倍与2倍，两粒子均带正电</a:t>
              </a:r>
              <a:r>
                <a:rPr lang="zh-CN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。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让它们在匀强磁场中同一点以大小相等、方向相反的速度开始运动</a:t>
              </a:r>
              <a:r>
                <a:rPr lang="zh-CN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。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已知磁场方向垂直纸面向里</a:t>
              </a:r>
              <a:r>
                <a:rPr lang="zh-CN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。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以下四个图中，能正确表示两粒子运动轨迹的是（　　）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100000"/>
                </a:lnSpc>
              </a:pP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100000"/>
                </a:lnSpc>
              </a:pP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100000"/>
                </a:lnSpc>
              </a:pP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100000"/>
                </a:lnSpc>
              </a:pP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L="173355" indent="-173355">
                <a:lnSpc>
                  <a:spcPct val="10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A．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    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	B．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                 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C．	</a:t>
              </a: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                      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D．</a:t>
              </a:r>
              <a:endPara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pic>
          <p:nvPicPr>
            <p:cNvPr id="100025" name="图片 10002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89" y="3047"/>
              <a:ext cx="3344" cy="2361"/>
            </a:xfrm>
            <a:prstGeom prst="rect">
              <a:avLst/>
            </a:prstGeom>
          </p:spPr>
        </p:pic>
        <p:pic>
          <p:nvPicPr>
            <p:cNvPr id="100026" name="图片 10002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05" y="3047"/>
              <a:ext cx="3169" cy="2361"/>
            </a:xfrm>
            <a:prstGeom prst="rect">
              <a:avLst/>
            </a:prstGeom>
          </p:spPr>
        </p:pic>
        <p:pic>
          <p:nvPicPr>
            <p:cNvPr id="100027" name="图片 10002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273" y="3290"/>
              <a:ext cx="3024" cy="2194"/>
            </a:xfrm>
            <a:prstGeom prst="rect">
              <a:avLst/>
            </a:prstGeom>
          </p:spPr>
        </p:pic>
        <p:pic>
          <p:nvPicPr>
            <p:cNvPr id="100028" name="图片 10002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4696" y="3290"/>
              <a:ext cx="3215" cy="227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矩形 31"/>
          <p:cNvSpPr/>
          <p:nvPr/>
        </p:nvSpPr>
        <p:spPr>
          <a:xfrm>
            <a:off x="0" y="0"/>
            <a:ext cx="12192000" cy="548680"/>
          </a:xfrm>
          <a:prstGeom prst="rect">
            <a:avLst/>
          </a:prstGeom>
          <a:solidFill>
            <a:srgbClr val="117D13"/>
          </a:solidFill>
          <a:ln>
            <a:noFill/>
            <a:miter lim="800000"/>
          </a:ln>
          <a:effectLst/>
        </p:spPr>
      </p:sp>
      <p:sp>
        <p:nvSpPr>
          <p:cNvPr id="34" name="TextBox 33"/>
          <p:cNvSpPr txBox="1"/>
          <p:nvPr/>
        </p:nvSpPr>
        <p:spPr>
          <a:xfrm>
            <a:off x="1007435" y="56237"/>
            <a:ext cx="4754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反冲粒子磁偏转</a:t>
            </a:r>
            <a:r>
              <a:rPr lang="en-US"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</a:t>
            </a:r>
            <a:r>
              <a:rPr sz="2400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+mn-ea"/>
              </a:rPr>
              <a:t> 动量电量定半径</a:t>
            </a:r>
            <a:endParaRPr sz="2400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+mn-ea"/>
            </a:endParaRPr>
          </a:p>
        </p:txBody>
      </p:sp>
      <p:pic>
        <p:nvPicPr>
          <p:cNvPr id="35" name="Picture 8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943" y="5925277"/>
            <a:ext cx="1273143" cy="803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十字星 3"/>
          <p:cNvSpPr/>
          <p:nvPr/>
        </p:nvSpPr>
        <p:spPr>
          <a:xfrm>
            <a:off x="627380" y="116205"/>
            <a:ext cx="404495" cy="350520"/>
          </a:xfrm>
          <a:prstGeom prst="star4">
            <a:avLst>
              <a:gd name="adj" fmla="val 2096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316230" y="633095"/>
            <a:ext cx="11800840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marL="173355" indent="-173355">
              <a:lnSpc>
                <a:spcPct val="100000"/>
              </a:lnSpc>
            </a:pPr>
            <a:r>
              <a:rPr lang="en-US" sz="2400" b="1">
                <a:solidFill>
                  <a:srgbClr val="0F27DD"/>
                </a:solidFill>
                <a:latin typeface="Times New Roman" panose="02020603050405020304" pitchFamily="18" charset="0"/>
                <a:ea typeface="微软雅黑" panose="020B0503020204020204" charset="-122"/>
                <a:cs typeface="Times New Roman" panose="02020603050405020304" pitchFamily="18" charset="0"/>
              </a:rPr>
              <a:t> 2.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在磁感应强度为B的匀强磁场中，一个静止的放射性原子核（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X）发生了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衰变放出了一个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粒子。放射出的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粒子（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He）及生成的新核Y在与磁场垂直的平面内做圆周运动。粒子的运动轨道半径为R，质量为m和电荷量为q。下面说法正确的是（　　）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100000"/>
              </a:lnSpc>
            </a:pP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A．衰变后产生的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粒子与新核Y在磁场中运动的轨迹正确的是图甲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100000"/>
              </a:lnSpc>
            </a:pP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B．新核Y在磁场中圆周运动的半径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100000"/>
              </a:lnSpc>
            </a:pP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C．α粒子的圆周运动可以等效成一个环形电流，环形电流大小为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73355" indent="-173355">
              <a:lnSpc>
                <a:spcPct val="100000"/>
              </a:lnSpc>
            </a:pP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D．若衰变过程中释放的核能都转化为α粒子和新核的动能，则衰变过程中的质量亏损为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</a:t>
            </a:r>
            <a:r>
              <a:rPr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</a:t>
            </a: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</a:t>
            </a:r>
            <a:endParaRPr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" name="对象 4" descr="eqIdacffc441976c4264e16eb90039d2a8d9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8831580" y="718185"/>
          <a:ext cx="148590" cy="3092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3" imgW="114300" imgH="241300" progId="Equation.DSMT4">
                  <p:embed/>
                </p:oleObj>
              </mc:Choice>
              <mc:Fallback>
                <p:oleObj name="" r:id="rId3" imgW="114300" imgH="241300" progId="Equation.DSMT4">
                  <p:embed/>
                  <p:pic>
                    <p:nvPicPr>
                      <p:cNvPr id="0" name="图片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831580" y="718185"/>
                        <a:ext cx="148590" cy="30924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-2147482622" name="对象 -2147482623" descr="eqIde514bc1761deff47d27c1909c1906ab4"/>
          <p:cNvGraphicFramePr>
            <a:graphicFrameLocks noChangeAspect="1"/>
          </p:cNvGraphicFramePr>
          <p:nvPr>
            <p:custDataLst>
              <p:tags r:id="rId5"/>
            </p:custDataLst>
          </p:nvPr>
        </p:nvGraphicFramePr>
        <p:xfrm>
          <a:off x="10310495" y="718185"/>
          <a:ext cx="311785" cy="331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" name="" r:id="rId6" imgW="114300" imgH="127000" progId="Equation.DSMT4">
                  <p:embed/>
                </p:oleObj>
              </mc:Choice>
              <mc:Fallback>
                <p:oleObj name="" r:id="rId6" imgW="114300" imgH="127000" progId="Equation.DSMT4">
                  <p:embed/>
                  <p:pic>
                    <p:nvPicPr>
                      <p:cNvPr id="0" name="图片 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310495" y="718185"/>
                        <a:ext cx="311785" cy="33147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-2147482623" descr="eqIde514bc1761deff47d27c1909c1906ab4"/>
          <p:cNvGraphicFramePr>
            <a:graphicFrameLocks noChangeAspect="1"/>
          </p:cNvGraphicFramePr>
          <p:nvPr>
            <p:custDataLst>
              <p:tags r:id="rId8"/>
            </p:custDataLst>
          </p:nvPr>
        </p:nvGraphicFramePr>
        <p:xfrm>
          <a:off x="1418590" y="1050290"/>
          <a:ext cx="311785" cy="331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" name="" r:id="rId9" imgW="114300" imgH="127000" progId="Equation.DSMT4">
                  <p:embed/>
                </p:oleObj>
              </mc:Choice>
              <mc:Fallback>
                <p:oleObj name="" r:id="rId9" imgW="114300" imgH="127000" progId="Equation.DSMT4">
                  <p:embed/>
                  <p:pic>
                    <p:nvPicPr>
                      <p:cNvPr id="0" name="图片 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18590" y="1050290"/>
                        <a:ext cx="311785" cy="33147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对象 -2147482623" descr="eqIde514bc1761deff47d27c1909c1906ab4"/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3777615" y="1085215"/>
          <a:ext cx="311785" cy="331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" name="" r:id="rId11" imgW="114300" imgH="127000" progId="Equation.DSMT4">
                  <p:embed/>
                </p:oleObj>
              </mc:Choice>
              <mc:Fallback>
                <p:oleObj name="" r:id="rId11" imgW="114300" imgH="127000" progId="Equation.DSMT4">
                  <p:embed/>
                  <p:pic>
                    <p:nvPicPr>
                      <p:cNvPr id="0" name="图片 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777615" y="1085215"/>
                        <a:ext cx="311785" cy="33147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-2147482593" name="对象 -2147482594" descr="eqIda84f265850904a6367e517987391d144"/>
          <p:cNvGraphicFramePr>
            <a:graphicFrameLocks noChangeAspect="1"/>
          </p:cNvGraphicFramePr>
          <p:nvPr>
            <p:custDataLst>
              <p:tags r:id="rId12"/>
            </p:custDataLst>
          </p:nvPr>
        </p:nvGraphicFramePr>
        <p:xfrm>
          <a:off x="4978400" y="1036320"/>
          <a:ext cx="156210" cy="3727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" name="" r:id="rId13" imgW="101600" imgH="241300" progId="Equation.DSMT4">
                  <p:embed/>
                </p:oleObj>
              </mc:Choice>
              <mc:Fallback>
                <p:oleObj name="" r:id="rId13" imgW="101600" imgH="241300" progId="Equation.DSMT4">
                  <p:embed/>
                  <p:pic>
                    <p:nvPicPr>
                      <p:cNvPr id="0" name="图片 11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978400" y="1036320"/>
                        <a:ext cx="156210" cy="37274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-2147482623" descr="eqIde514bc1761deff47d27c1909c1906ab4"/>
          <p:cNvGraphicFramePr>
            <a:graphicFrameLocks noChangeAspect="1"/>
          </p:cNvGraphicFramePr>
          <p:nvPr>
            <p:custDataLst>
              <p:tags r:id="rId15"/>
            </p:custDataLst>
          </p:nvPr>
        </p:nvGraphicFramePr>
        <p:xfrm>
          <a:off x="1275080" y="1424305"/>
          <a:ext cx="311785" cy="331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" name="" r:id="rId16" imgW="114300" imgH="127000" progId="Equation.DSMT4">
                  <p:embed/>
                </p:oleObj>
              </mc:Choice>
              <mc:Fallback>
                <p:oleObj name="" r:id="rId16" imgW="114300" imgH="127000" progId="Equation.DSMT4">
                  <p:embed/>
                  <p:pic>
                    <p:nvPicPr>
                      <p:cNvPr id="0" name="图片 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75080" y="1424305"/>
                        <a:ext cx="311785" cy="33147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对象 -2147482623" descr="eqIde514bc1761deff47d27c1909c1906ab4"/>
          <p:cNvGraphicFramePr>
            <a:graphicFrameLocks noChangeAspect="1"/>
          </p:cNvGraphicFramePr>
          <p:nvPr>
            <p:custDataLst>
              <p:tags r:id="rId17"/>
            </p:custDataLst>
          </p:nvPr>
        </p:nvGraphicFramePr>
        <p:xfrm>
          <a:off x="2700655" y="1801495"/>
          <a:ext cx="311785" cy="331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" name="" r:id="rId18" imgW="114300" imgH="127000" progId="Equation.DSMT4">
                  <p:embed/>
                </p:oleObj>
              </mc:Choice>
              <mc:Fallback>
                <p:oleObj name="" r:id="rId18" imgW="114300" imgH="127000" progId="Equation.DSMT4">
                  <p:embed/>
                  <p:pic>
                    <p:nvPicPr>
                      <p:cNvPr id="0" name="图片 6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700655" y="1801495"/>
                        <a:ext cx="311785" cy="33147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-2147482616" name="对象 -2147482617" descr="eqId081a522a06243a57b8d20433a50f510a"/>
          <p:cNvGraphicFramePr>
            <a:graphicFrameLocks noChangeAspect="1"/>
          </p:cNvGraphicFramePr>
          <p:nvPr>
            <p:custDataLst>
              <p:tags r:id="rId19"/>
            </p:custDataLst>
          </p:nvPr>
        </p:nvGraphicFramePr>
        <p:xfrm>
          <a:off x="5199380" y="2132965"/>
          <a:ext cx="875030" cy="407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" name="" r:id="rId20" imgW="837565" imgH="393700" progId="Equation.DSMT4">
                  <p:embed/>
                </p:oleObj>
              </mc:Choice>
              <mc:Fallback>
                <p:oleObj name="" r:id="rId20" imgW="837565" imgH="393700" progId="Equation.DSMT4">
                  <p:embed/>
                  <p:pic>
                    <p:nvPicPr>
                      <p:cNvPr id="0" name="图片 16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199380" y="2132965"/>
                        <a:ext cx="875030" cy="40767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-2147482615" name="对象 -2147482616" descr="eqIde27586fddb0ec293e94a1d46190367e6"/>
          <p:cNvGraphicFramePr>
            <a:graphicFrameLocks noChangeAspect="1"/>
          </p:cNvGraphicFramePr>
          <p:nvPr>
            <p:custDataLst>
              <p:tags r:id="rId22"/>
            </p:custDataLst>
          </p:nvPr>
        </p:nvGraphicFramePr>
        <p:xfrm>
          <a:off x="9087485" y="2434590"/>
          <a:ext cx="393065" cy="435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" name="" r:id="rId23" imgW="355600" imgH="393065" progId="Equation.DSMT4">
                  <p:embed/>
                </p:oleObj>
              </mc:Choice>
              <mc:Fallback>
                <p:oleObj name="" r:id="rId23" imgW="355600" imgH="393065" progId="Equation.DSMT4">
                  <p:embed/>
                  <p:pic>
                    <p:nvPicPr>
                      <p:cNvPr id="0" name="图片 17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9087485" y="2434590"/>
                        <a:ext cx="393065" cy="43561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-2147482614" name="对象 -2147482615" descr="eqId7239a9c5e6366e76969a01ec3980bb2f"/>
          <p:cNvGraphicFramePr>
            <a:graphicFrameLocks noChangeAspect="1"/>
          </p:cNvGraphicFramePr>
          <p:nvPr>
            <p:custDataLst>
              <p:tags r:id="rId25"/>
            </p:custDataLst>
          </p:nvPr>
        </p:nvGraphicFramePr>
        <p:xfrm>
          <a:off x="1031875" y="3234055"/>
          <a:ext cx="1276985" cy="480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" name="" r:id="rId26" imgW="1180465" imgH="444500" progId="Equation.DSMT4">
                  <p:embed/>
                </p:oleObj>
              </mc:Choice>
              <mc:Fallback>
                <p:oleObj name="" r:id="rId26" imgW="1180465" imgH="444500" progId="Equation.DSMT4">
                  <p:embed/>
                  <p:pic>
                    <p:nvPicPr>
                      <p:cNvPr id="0" name="图片 18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031875" y="3234055"/>
                        <a:ext cx="1276985" cy="48006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0003" name="图片 100003" descr="@@@0d486019-21e6-429e-92c1-57bcb604d30f"/>
          <p:cNvPicPr>
            <a:picLocks noChangeAspect="1"/>
          </p:cNvPicPr>
          <p:nvPr>
            <p:custDataLst>
              <p:tags r:id="rId28"/>
            </p:custDataLst>
          </p:nvPr>
        </p:nvPicPr>
        <p:blipFill>
          <a:blip r:embed="rId29"/>
          <a:stretch>
            <a:fillRect/>
          </a:stretch>
        </p:blipFill>
        <p:spPr>
          <a:xfrm>
            <a:off x="488950" y="3845560"/>
            <a:ext cx="7138670" cy="17500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6"/>
  <p:tag name="KSO_WM_UNIT_LAYERLEVEL" val="1"/>
  <p:tag name="KSO_WM_TAG_VERSION" val="1.0"/>
  <p:tag name="KSO_WM_BEAUTIFY_FLAG" val="#wm#"/>
  <p:tag name="KSO_WM_UNIT_TYPE" val="y"/>
  <p:tag name="KSO_WM_UNIT_INDEX" val="6"/>
  <p:tag name="KSO_WM_UNIT_BK_DARK_LIGHT" val="2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SLIDE_BACKGROUND_TYPE" val="general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general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1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i*1"/>
  <p:tag name="KSO_WM_UNIT_LAYERLEVEL" val="1"/>
  <p:tag name="KSO_WM_TAG_VERSION" val="1.0"/>
  <p:tag name="KSO_WM_BEAUTIFY_FLAG" val="#wm#"/>
  <p:tag name="KSO_WM_UNIT_TYPE" val="i"/>
  <p:tag name="KSO_WM_UNIT_INDEX" val="1"/>
  <p:tag name="KSO_WM_SLIDE_BACKGROUND_TYPE" val="frame"/>
  <p:tag name="KSO_WM_SLIDE_BK_DARK_LIGHT" val="1"/>
  <p:tag name="KSO_WM_UNIT_SUBTYPE" val="h"/>
  <p:tag name="KSO_WM_UNIT_BK_DARK_LIGHT" val="2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leftRight"/>
  <p:tag name="KSO_WM_SLIDE_BK_DARK_LIGHT" val="2"/>
</p:tagLst>
</file>

<file path=ppt/tags/tag12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leftRight"/>
  <p:tag name="KSO_WM_SLIDE_BK_DARK_LIGHT" val="2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topBottom"/>
  <p:tag name="KSO_WM_SLIDE_BK_DARK_LIGHT" val="2"/>
</p:tagLst>
</file>

<file path=ppt/tags/tag13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topBottom"/>
  <p:tag name="KSO_WM_SLIDE_BK_DARK_LIGHT" val="2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bottomTop"/>
  <p:tag name="KSO_WM_SLIDE_BK_DARK_LIGHT" val="2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ottomTop"/>
  <p:tag name="KSO_WM_SLIDE_BK_DARK_LIGHT" val="2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ottomTop"/>
  <p:tag name="KSO_WM_SLIDE_BK_DARK_LIGHT" val="2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1"/>
  <p:tag name="KSO_WM_SLIDE_BACKGROUND_TYPE" val="navigation"/>
  <p:tag name="KSO_WM_SLIDE_BK_DARK_LIGHT" val="2"/>
</p:tagLst>
</file>

<file path=ppt/tags/tag15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navigation"/>
  <p:tag name="KSO_WM_SLIDE_BK_DARK_LIGHT" val="2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UNIT_BK_DARK_LIGHT" val="2"/>
  <p:tag name="KSO_WM_SLIDE_BACKGROUND_TYPE" val="belt"/>
  <p:tag name="KSO_WM_SLIDE_BK_DARK_LIGHT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170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3"/>
  <p:tag name="KSO_WM_UNIT_LAYERLEVEL" val="1"/>
  <p:tag name="KSO_WM_TAG_VERSION" val="1.0"/>
  <p:tag name="KSO_WM_BEAUTIFY_FLAG" val="#wm#"/>
  <p:tag name="KSO_WM_UNIT_TYPE" val="i"/>
  <p:tag name="KSO_WM_UNIT_INDEX" val="3"/>
  <p:tag name="KSO_WM_SLIDE_BACKGROUND_TYPE" val="belt"/>
  <p:tag name="KSO_WM_SLIDE_BK_DARK_LIGHT" val="1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1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97283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97283"/>
</p:tagLst>
</file>

<file path=ppt/tags/tag1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84.xml><?xml version="1.0" encoding="utf-8"?>
<p:tagLst xmlns:p="http://schemas.openxmlformats.org/presentationml/2006/main">
  <p:tag name="KSO_WM_TEMPLATE_SUBCATEGORY" val="0"/>
  <p:tag name="KSO_WM_TAG_VERSION" val="1.0"/>
  <p:tag name="KSO_WM_BEAUTIFY_FLAG" val="#wm#"/>
  <p:tag name="KSO_WM_TEMPLATE_CATEGORY" val="custom"/>
  <p:tag name="KSO_WM_TEMPLATE_INDEX" val="20197283"/>
  <p:tag name="KSO_WM_TEMPLATE_THUMBS_INDEX" val="1、5、6、7、10、14"/>
  <p:tag name="KSO_WM_UNIT_SHOW_EDIT_AREA_INDICATION" val="0"/>
  <p:tag name="KSO_WM_TEMPLATE_MASTER_TYPE" val="1"/>
  <p:tag name="KSO_WM_TEMPLATE_COLOR_TYPE" val="0"/>
  <p:tag name="KSO_WM_TEMPLATE_MASTER_THUMB_INDEX" val="16"/>
</p:tagLst>
</file>

<file path=ppt/tags/tag185.xml><?xml version="1.0" encoding="utf-8"?>
<p:tagLst xmlns:p="http://schemas.openxmlformats.org/presentationml/2006/main">
  <p:tag name="KSO_WM_BEAUTIFY_FLAG" val=""/>
</p:tagLst>
</file>

<file path=ppt/tags/tag186.xml><?xml version="1.0" encoding="utf-8"?>
<p:tagLst xmlns:p="http://schemas.openxmlformats.org/presentationml/2006/main">
  <p:tag name="KSO_WM_BEAUTIFY_FLAG" val=""/>
</p:tagLst>
</file>

<file path=ppt/tags/tag187.xml><?xml version="1.0" encoding="utf-8"?>
<p:tagLst xmlns:p="http://schemas.openxmlformats.org/presentationml/2006/main">
  <p:tag name="KSO_WM_BEAUTIFY_FLAG" val=""/>
</p:tagLst>
</file>

<file path=ppt/tags/tag188.xml><?xml version="1.0" encoding="utf-8"?>
<p:tagLst xmlns:p="http://schemas.openxmlformats.org/presentationml/2006/main">
  <p:tag name="KSO_WM_BEAUTIFY_FLAG" val=""/>
</p:tagLst>
</file>

<file path=ppt/tags/tag189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BEAUTIFY_FLAG" val=""/>
</p:tagLst>
</file>

<file path=ppt/tags/tag191.xml><?xml version="1.0" encoding="utf-8"?>
<p:tagLst xmlns:p="http://schemas.openxmlformats.org/presentationml/2006/main">
  <p:tag name="KSO_WM_BEAUTIFY_FLAG" val=""/>
</p:tagLst>
</file>

<file path=ppt/tags/tag192.xml><?xml version="1.0" encoding="utf-8"?>
<p:tagLst xmlns:p="http://schemas.openxmlformats.org/presentationml/2006/main">
  <p:tag name="KSO_WM_BEAUTIFY_FLAG" val=""/>
</p:tagLst>
</file>

<file path=ppt/tags/tag193.xml><?xml version="1.0" encoding="utf-8"?>
<p:tagLst xmlns:p="http://schemas.openxmlformats.org/presentationml/2006/main">
  <p:tag name="KSO_WM_BEAUTIFY_FLAG" val=""/>
</p:tagLst>
</file>

<file path=ppt/tags/tag194.xml><?xml version="1.0" encoding="utf-8"?>
<p:tagLst xmlns:p="http://schemas.openxmlformats.org/presentationml/2006/main">
  <p:tag name="KSO_WM_BEAUTIFY_FLAG" val=""/>
</p:tagLst>
</file>

<file path=ppt/tags/tag195.xml><?xml version="1.0" encoding="utf-8"?>
<p:tagLst xmlns:p="http://schemas.openxmlformats.org/presentationml/2006/main">
  <p:tag name="KSO_WM_BEAUTIFY_FLAG" val=""/>
</p:tagLst>
</file>

<file path=ppt/tags/tag196.xml><?xml version="1.0" encoding="utf-8"?>
<p:tagLst xmlns:p="http://schemas.openxmlformats.org/presentationml/2006/main">
  <p:tag name="COMMONDATA" val="eyJoZGlkIjoiZTRjMjYyYTkwMjBjMmUwYWNmZGY1NWFiZjRiZjNlZTcifQ=="/>
  <p:tag name="KSO_WPP_MARK_KEY" val="c010ba68-aa41-492f-87a3-1640b2097eb8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1"/>
  <p:tag name="KSO_WM_UNIT_LAYERLEVEL" val="1"/>
  <p:tag name="KSO_WM_TAG_VERSION" val="1.0"/>
  <p:tag name="KSO_WM_BEAUTIFY_FLAG" val="#wm#"/>
  <p:tag name="KSO_WM_UNIT_TYPE" val="y"/>
  <p:tag name="KSO_WM_UNIT_INDEX" val="1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  <p:tag name="KSO_WM_UNIT_BK_DARK_LIGHT" val="2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2"/>
  <p:tag name="KSO_WM_UNIT_LAYERLEVEL" val="1"/>
  <p:tag name="KSO_WM_TAG_VERSION" val="1.0"/>
  <p:tag name="KSO_WM_BEAUTIFY_FLAG" val="#wm#"/>
  <p:tag name="KSO_WM_UNIT_TYPE" val="y"/>
  <p:tag name="KSO_WM_UNIT_INDEX" val="2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3"/>
  <p:tag name="KSO_WM_UNIT_LAYERLEVEL" val="1"/>
  <p:tag name="KSO_WM_TAG_VERSION" val="1.0"/>
  <p:tag name="KSO_WM_BEAUTIFY_FLAG" val="#wm#"/>
  <p:tag name="KSO_WM_UNIT_TYPE" val="y"/>
  <p:tag name="KSO_WM_UNIT_INDEX" val="3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4"/>
  <p:tag name="KSO_WM_UNIT_LAYERLEVEL" val="1"/>
  <p:tag name="KSO_WM_TAG_VERSION" val="1.0"/>
  <p:tag name="KSO_WM_BEAUTIFY_FLAG" val="#wm#"/>
  <p:tag name="KSO_WM_UNIT_TYPE" val="y"/>
  <p:tag name="KSO_WM_UNIT_INDEX" val="4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y*5"/>
  <p:tag name="KSO_WM_UNIT_LAYERLEVEL" val="1"/>
  <p:tag name="KSO_WM_TAG_VERSION" val="1.0"/>
  <p:tag name="KSO_WM_BEAUTIFY_FLAG" val="#wm#"/>
  <p:tag name="KSO_WM_UNIT_TYPE" val="y"/>
  <p:tag name="KSO_WM_UNIT_INDEX" val="5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UNIT_BK_DARK_LIGHT" val="2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自定义 52">
      <a:dk1>
        <a:srgbClr val="000000"/>
      </a:dk1>
      <a:lt1>
        <a:srgbClr val="FFFFFF"/>
      </a:lt1>
      <a:dk2>
        <a:srgbClr val="262626"/>
      </a:dk2>
      <a:lt2>
        <a:srgbClr val="FFFFFF"/>
      </a:lt2>
      <a:accent1>
        <a:srgbClr val="20B1DB"/>
      </a:accent1>
      <a:accent2>
        <a:srgbClr val="56CECE"/>
      </a:accent2>
      <a:accent3>
        <a:srgbClr val="71E8C2"/>
      </a:accent3>
      <a:accent4>
        <a:srgbClr val="89F0A1"/>
      </a:accent4>
      <a:accent5>
        <a:srgbClr val="9CE569"/>
      </a:accent5>
      <a:accent6>
        <a:srgbClr val="B4DB3C"/>
      </a:accent6>
      <a:hlink>
        <a:srgbClr val="37BEF9"/>
      </a:hlink>
      <a:folHlink>
        <a:srgbClr val="AB69AE"/>
      </a:folHlink>
    </a:clrScheme>
    <a:fontScheme name="渐变、商务风、小清新、">
      <a:majorFont>
        <a:latin typeface="Arial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675</Words>
  <Application>WPS 演示</Application>
  <PresentationFormat>宽屏</PresentationFormat>
  <Paragraphs>29</Paragraphs>
  <Slides>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12</vt:i4>
      </vt:variant>
      <vt:variant>
        <vt:lpstr>幻灯片标题</vt:lpstr>
      </vt:variant>
      <vt:variant>
        <vt:i4>4</vt:i4>
      </vt:variant>
    </vt:vector>
  </HeadingPairs>
  <TitlesOfParts>
    <vt:vector size="26" baseType="lpstr">
      <vt:lpstr>Arial</vt:lpstr>
      <vt:lpstr>宋体</vt:lpstr>
      <vt:lpstr>Wingdings</vt:lpstr>
      <vt:lpstr>微软雅黑</vt:lpstr>
      <vt:lpstr>汉仪旗黑-85S</vt:lpstr>
      <vt:lpstr>黑体</vt:lpstr>
      <vt:lpstr>Times New Roman</vt:lpstr>
      <vt:lpstr>Arial Unicode MS</vt:lpstr>
      <vt:lpstr>Calibri</vt:lpstr>
      <vt:lpstr>Office 主题​​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何晓萍</cp:lastModifiedBy>
  <cp:revision>65</cp:revision>
  <dcterms:created xsi:type="dcterms:W3CDTF">2021-10-20T12:03:00Z</dcterms:created>
  <dcterms:modified xsi:type="dcterms:W3CDTF">2023-07-09T00:46:59Z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2052-11.1.0.14309</vt:lpwstr>
  </property>
  <property fmtid="{D5CDD505-2E9C-101B-9397-08002B2CF9AE}" pid="3" name="ICV">
    <vt:lpwstr>A0BC4106CA0E4C51A5CC3B3E55555543</vt:lpwstr>
  </property>
</Properties>
</file>