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60" r:id="rId4"/>
    <p:sldId id="275" r:id="rId5"/>
    <p:sldId id="276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9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单边磁场中进出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圆心半径定乾坤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20345" y="615315"/>
            <a:ext cx="1139063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alt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例</a:t>
            </a: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13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·广东卷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如图，两个初速度大小相同的同种离子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点沿垂直磁场方向进入匀强磁场，最后打到屏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上。不计重力。下列说法正确的有（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均带正电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在磁场中飞行的时间比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的短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在磁场中飞行的路程比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的短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上的落点与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点的距离比</a:t>
            </a:r>
            <a:r>
              <a:rPr 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的近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0" name="图片 185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7310" y="1688465"/>
            <a:ext cx="3605530" cy="4236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316230" y="633095"/>
            <a:ext cx="11800840" cy="3045460"/>
            <a:chOff x="498" y="997"/>
            <a:chExt cx="18584" cy="4796"/>
          </a:xfrm>
        </p:grpSpPr>
        <p:sp>
          <p:nvSpPr>
            <p:cNvPr id="2" name="文本框 1"/>
            <p:cNvSpPr txBox="1"/>
            <p:nvPr/>
          </p:nvSpPr>
          <p:spPr>
            <a:xfrm>
              <a:off x="498" y="997"/>
              <a:ext cx="18584" cy="47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1.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19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·海南卷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如图，虚线MN的右侧有方向垂直于纸面向里的匀强磁场，两电荷量相同的粒子P、Q从磁场边界的M点先后射入磁场，在纸面内运动。射入磁场时，P的速度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</a:t>
              </a:r>
              <a:r>
                <a:rPr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P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垂直于磁场边界，Q的速度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</a:t>
              </a:r>
              <a:r>
                <a:rPr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Q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与磁场边界的夹角为45°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已知两粒子均从N点射出磁场，且在磁场中运动的时间相同，则（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A．P和Q的质量之比为1：2	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B．P和Q的质量之比为	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C．P和Q速度大小之比为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D．P和Q速度大小之比为2：1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对象 -2147482540"/>
            <p:cNvGraphicFramePr>
              <a:graphicFrameLocks noChangeAspect="1"/>
            </p:cNvGraphicFramePr>
            <p:nvPr/>
          </p:nvGraphicFramePr>
          <p:xfrm>
            <a:off x="5897" y="4014"/>
            <a:ext cx="991" cy="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381000" imgH="215900" progId="Equation.KSEE3">
                    <p:embed/>
                  </p:oleObj>
                </mc:Choice>
                <mc:Fallback>
                  <p:oleObj name="" r:id="rId2" imgW="381000" imgH="2159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897" y="4014"/>
                          <a:ext cx="991" cy="5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-2147482540"/>
            <p:cNvGraphicFramePr>
              <a:graphicFrameLocks noChangeAspect="1"/>
            </p:cNvGraphicFramePr>
            <p:nvPr/>
          </p:nvGraphicFramePr>
          <p:xfrm>
            <a:off x="6420" y="4576"/>
            <a:ext cx="991" cy="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4" imgW="381000" imgH="215900" progId="Equation.KSEE3">
                    <p:embed/>
                  </p:oleObj>
                </mc:Choice>
                <mc:Fallback>
                  <p:oleObj name="" r:id="rId4" imgW="381000" imgH="2159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420" y="4576"/>
                          <a:ext cx="991" cy="5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25" name="图片 274" descr="菁优网：http://www.jyeoo.com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1690" y="1955165"/>
            <a:ext cx="3174365" cy="39128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745" y="56515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9" name="图片 78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2">
            <a:lum bright="-18000" contrast="48000"/>
          </a:blip>
          <a:stretch>
            <a:fillRect/>
          </a:stretch>
        </p:blipFill>
        <p:spPr>
          <a:xfrm>
            <a:off x="369570" y="3150235"/>
            <a:ext cx="4552950" cy="343090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组合 2"/>
          <p:cNvGrpSpPr/>
          <p:nvPr/>
        </p:nvGrpSpPr>
        <p:grpSpPr>
          <a:xfrm>
            <a:off x="147955" y="641350"/>
            <a:ext cx="11467465" cy="2416175"/>
            <a:chOff x="233" y="1010"/>
            <a:chExt cx="18059" cy="3805"/>
          </a:xfrm>
        </p:grpSpPr>
        <p:sp>
          <p:nvSpPr>
            <p:cNvPr id="100" name="文本框 99"/>
            <p:cNvSpPr txBox="1"/>
            <p:nvPr/>
          </p:nvSpPr>
          <p:spPr>
            <a:xfrm>
              <a:off x="233" y="1010"/>
              <a:ext cx="18059" cy="38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 2.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江苏卷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如图所示，是磁感应强度为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的匀强磁场的边界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一质量为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m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、电荷量为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q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的粒子在纸面内从O点射入磁场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若粒子速度为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</a:t>
              </a:r>
              <a:r>
                <a:rPr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，最远能落在边界上的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点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下列说法正确的有（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A．若粒子落在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A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点的左侧,其速度一定小于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0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B．若粒子落在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A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点的右侧,其速度一定大于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v</a:t>
              </a:r>
              <a:r>
                <a:rPr sz="2400" b="1" baseline="-25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0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C．若粒子落在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A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点左右两侧的</a:t>
              </a:r>
              <a:r>
                <a:rPr lang="en-US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范围内，其速度不可能小于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D．若粒子落在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A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点左右两侧的</a:t>
              </a:r>
              <a:r>
                <a:rPr lang="en-US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范围内,其速度不可能大于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" name="对象 -2147482116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3305" y="3321"/>
            <a:ext cx="1300" cy="9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3" imgW="507365" imgH="355600" progId="Equation.DSMT4">
                    <p:embed/>
                  </p:oleObj>
                </mc:Choice>
                <mc:Fallback>
                  <p:oleObj name="" r:id="rId3" imgW="507365" imgH="3556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305" y="3321"/>
                          <a:ext cx="1300" cy="9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-2147482523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2864" y="3985"/>
            <a:ext cx="1184" cy="8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5" imgW="507365" imgH="355600" progId="Equation.DSMT4">
                    <p:embed/>
                  </p:oleObj>
                </mc:Choice>
                <mc:Fallback>
                  <p:oleObj name="" r:id="rId5" imgW="507365" imgH="355600" progId="Equation.DSMT4">
                    <p:embed/>
                    <p:pic>
                      <p:nvPicPr>
                        <p:cNvPr id="0" name="图片 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864" y="3985"/>
                          <a:ext cx="1184" cy="8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ZTRjMjYyYTkwMjBjMmUwYWNmZGY1NWFiZjRiZjNlZTc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633</Words>
  <Application>WPS 演示</Application>
  <PresentationFormat>宽屏</PresentationFormat>
  <Paragraphs>28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Arial Unicode MS</vt:lpstr>
      <vt:lpstr>Calibri</vt:lpstr>
      <vt:lpstr>Office 主题​​</vt:lpstr>
      <vt:lpstr>Equation.KSEE3</vt:lpstr>
      <vt:lpstr>Equation.KSEE3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68</cp:revision>
  <dcterms:created xsi:type="dcterms:W3CDTF">2021-10-20T12:03:00Z</dcterms:created>
  <dcterms:modified xsi:type="dcterms:W3CDTF">2023-07-09T02:10:55Z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A0BC4106CA0E4C51A5CC3B3E55555543</vt:lpwstr>
  </property>
</Properties>
</file>