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76" r:id="rId4"/>
    <p:sldId id="275" r:id="rId5"/>
    <p:sldId id="260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10.emf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10" Type="http://schemas.openxmlformats.org/officeDocument/2006/relationships/oleObject" Target="../embeddings/oleObject6.bin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oleObject" Target="../embeddings/oleObject11.bin"/><Relationship Id="rId7" Type="http://schemas.openxmlformats.org/officeDocument/2006/relationships/image" Target="../media/image14.wmf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17.png"/><Relationship Id="rId11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组合场中先后过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交接之处找突破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961390" y="60960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组合场中先后过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交接之处找突破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9" name="组合 28"/>
          <p:cNvGrpSpPr/>
          <p:nvPr/>
        </p:nvGrpSpPr>
        <p:grpSpPr>
          <a:xfrm>
            <a:off x="191135" y="675005"/>
            <a:ext cx="11467465" cy="3080385"/>
            <a:chOff x="233" y="1063"/>
            <a:chExt cx="18059" cy="4851"/>
          </a:xfrm>
        </p:grpSpPr>
        <p:sp>
          <p:nvSpPr>
            <p:cNvPr id="100" name="文本框 99"/>
            <p:cNvSpPr txBox="1"/>
            <p:nvPr/>
          </p:nvSpPr>
          <p:spPr>
            <a:xfrm>
              <a:off x="233" y="1063"/>
              <a:ext cx="18059" cy="48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 </a:t>
              </a:r>
              <a:r>
                <a:rPr 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13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浙江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在半导体离子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注入工艺中，初速度可忽略的离子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，经电压为</a:t>
              </a:r>
              <a:r>
                <a:rPr lang="en-US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U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的电场加速后，垂直进入磁感应强度大小为</a:t>
              </a:r>
              <a:r>
                <a:rPr lang="en-US"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、方向垂直纸面向里，有一定的宽度的匀强磁场区域，如图所示，已知离子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在磁场中转过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后从磁场右边界射出。在电场和磁场中运动时，离子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A．在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电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场中的加速度之比为1:1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B．在磁场中运动的半径之比为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C．在磁场中转过的角度之比为1:2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D．离开电场区域时的动能之比为1:3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90000"/>
                </a:lnSpc>
              </a:pP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" name="对象 -2147482431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4990" y="1097"/>
            <a:ext cx="473" cy="4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2" imgW="165100" imgH="165100" progId="Equation.DSMT4">
                    <p:embed/>
                  </p:oleObj>
                </mc:Choice>
                <mc:Fallback>
                  <p:oleObj name="" r:id="rId2" imgW="165100" imgH="165100" progId="Equation.DSMT4">
                    <p:embed/>
                    <p:pic>
                      <p:nvPicPr>
                        <p:cNvPr id="0" name="图片 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990" y="1097"/>
                          <a:ext cx="473" cy="47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对象 -2147482430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5988" y="1098"/>
            <a:ext cx="580" cy="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4" imgW="203200" imgH="165100" progId="Equation.DSMT4">
                    <p:embed/>
                  </p:oleObj>
                </mc:Choice>
                <mc:Fallback>
                  <p:oleObj name="" r:id="rId4" imgW="203200" imgH="165100" progId="Equation.DSMT4">
                    <p:embed/>
                    <p:pic>
                      <p:nvPicPr>
                        <p:cNvPr id="0" name="图片 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5988" y="1098"/>
                          <a:ext cx="580" cy="4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对象 -2147482431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0318" y="2141"/>
            <a:ext cx="473" cy="4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6" imgW="165100" imgH="165100" progId="Equation.DSMT4">
                    <p:embed/>
                  </p:oleObj>
                </mc:Choice>
                <mc:Fallback>
                  <p:oleObj name="" r:id="rId6" imgW="165100" imgH="165100" progId="Equation.DSMT4">
                    <p:embed/>
                    <p:pic>
                      <p:nvPicPr>
                        <p:cNvPr id="0" name="图片 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0318" y="2141"/>
                          <a:ext cx="473" cy="47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-2147482426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3652" y="2141"/>
            <a:ext cx="1178" cy="5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7" imgW="405765" imgH="177800" progId="Equation.DSMT4">
                    <p:embed/>
                  </p:oleObj>
                </mc:Choice>
                <mc:Fallback>
                  <p:oleObj name="" r:id="rId7" imgW="405765" imgH="177800" progId="Equation.DSMT4">
                    <p:embed/>
                    <p:pic>
                      <p:nvPicPr>
                        <p:cNvPr id="0" name="图片 1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3652" y="2141"/>
                          <a:ext cx="1178" cy="5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对象 -2147482431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8389" y="2656"/>
            <a:ext cx="473" cy="4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" name="" r:id="rId9" imgW="165100" imgH="165100" progId="Equation.DSMT4">
                    <p:embed/>
                  </p:oleObj>
                </mc:Choice>
                <mc:Fallback>
                  <p:oleObj name="" r:id="rId9" imgW="165100" imgH="165100" progId="Equation.DSMT4">
                    <p:embed/>
                    <p:pic>
                      <p:nvPicPr>
                        <p:cNvPr id="0" name="图片 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8389" y="2656"/>
                          <a:ext cx="473" cy="47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对象 -2147482430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9458" y="2657"/>
            <a:ext cx="580" cy="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" name="" r:id="rId10" imgW="203200" imgH="165100" progId="Equation.DSMT4">
                    <p:embed/>
                  </p:oleObj>
                </mc:Choice>
                <mc:Fallback>
                  <p:oleObj name="" r:id="rId10" imgW="203200" imgH="165100" progId="Equation.DSMT4">
                    <p:embed/>
                    <p:pic>
                      <p:nvPicPr>
                        <p:cNvPr id="0" name="图片 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9458" y="2657"/>
                          <a:ext cx="580" cy="4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-2147482116"/>
            <p:cNvGraphicFramePr>
              <a:graphicFrameLocks noChangeAspect="1"/>
            </p:cNvGraphicFramePr>
            <p:nvPr/>
          </p:nvGraphicFramePr>
          <p:xfrm>
            <a:off x="7437" y="3733"/>
            <a:ext cx="952" cy="5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" name="" r:id="rId11" imgW="381000" imgH="228600" progId="Equation.KSEE3">
                    <p:embed/>
                  </p:oleObj>
                </mc:Choice>
                <mc:Fallback>
                  <p:oleObj name="" r:id="rId11" imgW="381000" imgH="228600" progId="Equation.KSEE3">
                    <p:embed/>
                    <p:pic>
                      <p:nvPicPr>
                        <p:cNvPr id="0" name="图片 27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7437" y="3733"/>
                          <a:ext cx="952" cy="57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8" name="图片 279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7380" y="3444240"/>
            <a:ext cx="2351405" cy="3049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组合场中先后过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交接之处找突破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96900" y="633095"/>
            <a:ext cx="1149731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1.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20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·全国Ⅱ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T扫描是计算机X射线断层扫描技术的简称，CT扫描机可用于对多种病情的探测。图（a）是某种CT机主要部分的剖面图，其中X射线产生部分的示意图如图（b）所示。图（b）中M、N之间有一电子束的加速电场，虚线框内有匀强偏转磁场；经调节后电子束从静止开始沿带箭头的实线所示的方向前进，打到靶上，产生X射线（如图中带箭头的虚线所示）；将电子束打到靶上的点记为P点。则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A．M处的电势高于N处的电势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B．增大M、N之间的加速电压可使P点左移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C．偏转磁场的方向垂直于纸面向外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D．增大偏转磁场磁感应强度的大小可使P点左移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57" name="图片 403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745" y="4417695"/>
            <a:ext cx="6567170" cy="235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组合场中先后过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交接之处找突破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3670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598170" y="615315"/>
            <a:ext cx="11390630" cy="2555240"/>
            <a:chOff x="942" y="969"/>
            <a:chExt cx="17938" cy="4024"/>
          </a:xfrm>
        </p:grpSpPr>
        <p:sp>
          <p:nvSpPr>
            <p:cNvPr id="2" name="文本框 1"/>
            <p:cNvSpPr txBox="1"/>
            <p:nvPr/>
          </p:nvSpPr>
          <p:spPr>
            <a:xfrm>
              <a:off x="942" y="969"/>
              <a:ext cx="17938" cy="36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alt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2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19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全国Ⅲ卷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如图，在坐标系的第一和第二象限内存在磁感应强度大小分别为</a:t>
              </a:r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和</a:t>
              </a:r>
              <a:r>
                <a:rPr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、方向均垂直于纸面向外的匀强磁场。一质量为</a:t>
              </a:r>
              <a:r>
                <a:rPr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m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、电荷量为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q</a:t>
              </a:r>
              <a:r>
                <a:rPr lang="zh-CN" alt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（</a:t>
              </a:r>
              <a:r>
                <a:rPr lang="en-US" altLang="zh-CN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q</a:t>
              </a:r>
              <a:r>
                <a:rPr lang="en-US" altLang="zh-CN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&gt;0</a:t>
              </a:r>
              <a:r>
                <a:rPr lang="zh-CN" alt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）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的粒子垂直于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x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轴射入第二象限，随后垂直于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y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轴进入第一象限，最后经过</a:t>
              </a:r>
              <a:r>
                <a:rPr lang="en-US"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x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轴离开第一象限。粒子在磁场中运动的时间为（　　）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 </a:t>
              </a:r>
              <a:r>
                <a:rPr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A．</a:t>
              </a:r>
              <a:r>
                <a:rPr lang="en-US"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	  B．	  </a:t>
              </a:r>
              <a:r>
                <a:rPr lang="en-US"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 </a:t>
              </a:r>
              <a:r>
                <a:rPr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C．	  </a:t>
              </a:r>
              <a:r>
                <a:rPr lang="en-US"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 </a:t>
              </a:r>
              <a:r>
                <a:rPr sz="2400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D．</a:t>
              </a:r>
              <a:endParaRPr sz="2400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</p:txBody>
        </p:sp>
        <p:graphicFrame>
          <p:nvGraphicFramePr>
            <p:cNvPr id="3" name="对象 -2147482415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587" y="1411"/>
            <a:ext cx="610" cy="8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266700" imgH="393065" progId="Equation.DSMT4">
                    <p:embed/>
                  </p:oleObj>
                </mc:Choice>
                <mc:Fallback>
                  <p:oleObj name="" r:id="rId2" imgW="266700" imgH="393065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587" y="1411"/>
                          <a:ext cx="610" cy="89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-2147482410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2583" y="3685"/>
            <a:ext cx="1046" cy="1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4" imgW="304800" imgH="381000" progId="Equation.DSMT4">
                    <p:embed/>
                  </p:oleObj>
                </mc:Choice>
                <mc:Fallback>
                  <p:oleObj name="" r:id="rId4" imgW="304800" imgH="381000" progId="Equation.DSMT4">
                    <p:embed/>
                    <p:pic>
                      <p:nvPicPr>
                        <p:cNvPr id="0" name="图片 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583" y="3685"/>
                          <a:ext cx="1046" cy="13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对象 -2147482409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4872" y="3713"/>
            <a:ext cx="1006" cy="1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6" imgW="304800" imgH="381000" progId="Equation.DSMT4">
                    <p:embed/>
                  </p:oleObj>
                </mc:Choice>
                <mc:Fallback>
                  <p:oleObj name="" r:id="rId6" imgW="304800" imgH="381000" progId="Equation.DSMT4">
                    <p:embed/>
                    <p:pic>
                      <p:nvPicPr>
                        <p:cNvPr id="0" name="图片 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872" y="3713"/>
                          <a:ext cx="1006" cy="12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-2147482408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7472" y="3713"/>
            <a:ext cx="1053" cy="11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8" imgW="342900" imgH="381000" progId="Equation.DSMT4">
                    <p:embed/>
                  </p:oleObj>
                </mc:Choice>
                <mc:Fallback>
                  <p:oleObj name="" r:id="rId8" imgW="342900" imgH="381000" progId="Equation.DSMT4">
                    <p:embed/>
                    <p:pic>
                      <p:nvPicPr>
                        <p:cNvPr id="0" name="图片 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472" y="3713"/>
                          <a:ext cx="1053" cy="11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对象 -2147482407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  <p:cNvGraphicFramePr>
              <a:graphicFrameLocks noChangeAspect="1"/>
            </p:cNvGraphicFramePr>
            <p:nvPr/>
          </p:nvGraphicFramePr>
          <p:xfrm>
            <a:off x="10456" y="3653"/>
            <a:ext cx="1192" cy="1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10" imgW="355600" imgH="381000" progId="Equation.DSMT4">
                    <p:embed/>
                  </p:oleObj>
                </mc:Choice>
                <mc:Fallback>
                  <p:oleObj name="" r:id="rId10" imgW="355600" imgH="381000" progId="Equation.DSMT4">
                    <p:embed/>
                    <p:pic>
                      <p:nvPicPr>
                        <p:cNvPr id="0" name="图片 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0456" y="3653"/>
                          <a:ext cx="1192" cy="128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9" name="图片 287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12">
            <a:lum bright="12000"/>
          </a:blip>
          <a:stretch>
            <a:fillRect/>
          </a:stretch>
        </p:blipFill>
        <p:spPr>
          <a:xfrm>
            <a:off x="1136650" y="3263265"/>
            <a:ext cx="4156075" cy="3017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</Words>
  <Application>WPS 演示</Application>
  <PresentationFormat>宽屏</PresentationFormat>
  <Paragraphs>27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4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新宋体</vt:lpstr>
      <vt:lpstr>Arial Unicode MS</vt:lpstr>
      <vt:lpstr>Calibri</vt:lpstr>
      <vt:lpstr>Office 主题​​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Equation.KSEE3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76</cp:revision>
  <dcterms:created xsi:type="dcterms:W3CDTF">2021-10-20T12:03:00Z</dcterms:created>
  <dcterms:modified xsi:type="dcterms:W3CDTF">2023-07-12T00:14:42Z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A0BC4106CA0E4C51A5CC3B3E55555543</vt:lpwstr>
  </property>
</Properties>
</file>