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76" r:id="rId4"/>
    <p:sldId id="275" r:id="rId5"/>
    <p:sldId id="260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13.png"/><Relationship Id="rId11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定向变速缩放圆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三个代表找临界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961390" y="60960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定向变速缩放圆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三个代表找临界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91135" y="675005"/>
            <a:ext cx="11467465" cy="2084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9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</a:t>
            </a:r>
            <a:r>
              <a:rPr 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例</a:t>
            </a: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19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北京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如图所示，正方形区域内存在垂直纸面的匀强磁场。一带电粒子垂直磁场边界从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点射入，从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点射出。下列说法正确的是（    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A．粒子带正电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B．粒子在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点速率大于在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点速率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C．若仅减小磁感应强度，则粒子可能从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点右侧射出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D．若仅减小入射速率，则粒子在磁场中运动时间变短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28" name="图片 71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80" y="2885440"/>
            <a:ext cx="3036570" cy="28682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定向变速缩放圆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三个代表找临界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70180" y="633095"/>
            <a:ext cx="1192403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1.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2020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·全国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Ⅰ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如图所示，正六边形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abcdef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区域内有垂直于纸面的匀强磁场。一带正电的粒子从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fd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方向射入磁场区域，当速度大小为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点离开磁场，在磁场中运动的时间为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，当速度大小为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点离开磁场，在磁场中运动的时间为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，不计粒子重力。则（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＝1：2，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＝2：1           	B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＝2：2，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＝1：2	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＝2：1，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＝2：1	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＝1：2，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sz="2400" b="1" i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＝1：2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87" name="图片 478" descr="菁优网：http://www.jyeoo.co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60" y="3309620"/>
            <a:ext cx="3438525" cy="30975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定向变速缩放圆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三个代表找临界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3670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-2147482375" name="对象 -2147482376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GraphicFramePr>
            <a:graphicFrameLocks noChangeAspect="1"/>
          </p:cNvGraphicFramePr>
          <p:nvPr/>
        </p:nvGraphicFramePr>
        <p:xfrm>
          <a:off x="3466465" y="974725"/>
          <a:ext cx="438785" cy="420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203200" imgH="215900" progId="Equation.DSMT4">
                  <p:embed/>
                </p:oleObj>
              </mc:Choice>
              <mc:Fallback>
                <p:oleObj name="" r:id="rId2" imgW="203200" imgH="2159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66465" y="974725"/>
                        <a:ext cx="438785" cy="4203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403860" y="615315"/>
            <a:ext cx="11390630" cy="2990850"/>
            <a:chOff x="636" y="969"/>
            <a:chExt cx="17938" cy="4710"/>
          </a:xfrm>
        </p:grpSpPr>
        <p:sp>
          <p:nvSpPr>
            <p:cNvPr id="2" name="文本框 1"/>
            <p:cNvSpPr txBox="1"/>
            <p:nvPr/>
          </p:nvSpPr>
          <p:spPr>
            <a:xfrm>
              <a:off x="636" y="969"/>
              <a:ext cx="17938" cy="421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alt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2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20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全国Ⅰ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一匀强磁场的磁感应强度大小为</a:t>
              </a:r>
              <a:r>
                <a:rPr lang="en-US" altLang="zh-CN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，方向垂直于纸面向外，其边界如图中虚线所示，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为半圆，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ac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、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bd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与直径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ab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共线，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ac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间的距离等于半圆的半径。一束质量为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、电荷量为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q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（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q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&gt;0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）的粒子，在纸面内从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c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点垂直于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ac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射入磁场，这些粒子具有各种速率。不计粒子之间的相互作用。在磁场中运动时间最长的粒子，其运动时间为（    ）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A．   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B．     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C．     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D．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</p:txBody>
        </p:sp>
        <p:graphicFrame>
          <p:nvGraphicFramePr>
            <p:cNvPr id="-2147482365" name="对象 -2147482366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827" y="4133"/>
            <a:ext cx="1195" cy="14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4" imgW="342900" imgH="419100" progId="Equation.DSMT4">
                    <p:embed/>
                  </p:oleObj>
                </mc:Choice>
                <mc:Fallback>
                  <p:oleObj name="" r:id="rId4" imgW="342900" imgH="419100" progId="Equation.DSMT4">
                    <p:embed/>
                    <p:pic>
                      <p:nvPicPr>
                        <p:cNvPr id="0" name="图片 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827" y="4133"/>
                          <a:ext cx="1195" cy="146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114" name="对象 -2147482115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4004" y="4099"/>
            <a:ext cx="1234" cy="15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6" imgW="330200" imgH="419100" progId="Equation.DSMT4">
                    <p:embed/>
                  </p:oleObj>
                </mc:Choice>
                <mc:Fallback>
                  <p:oleObj name="" r:id="rId6" imgW="330200" imgH="419100" progId="Equation.DSMT4">
                    <p:embed/>
                    <p:pic>
                      <p:nvPicPr>
                        <p:cNvPr id="0" name="图片 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004" y="4099"/>
                          <a:ext cx="1234" cy="156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363" name="对象 -2147482364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6359" y="4133"/>
            <a:ext cx="1106" cy="1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8" imgW="342900" imgH="419100" progId="Equation.DSMT4">
                    <p:embed/>
                  </p:oleObj>
                </mc:Choice>
                <mc:Fallback>
                  <p:oleObj name="" r:id="rId8" imgW="342900" imgH="419100" progId="Equation.DSMT4">
                    <p:embed/>
                    <p:pic>
                      <p:nvPicPr>
                        <p:cNvPr id="0" name="图片 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6359" y="4133"/>
                          <a:ext cx="1106" cy="135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-2147482362" name="对象 -2147482363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8782" y="4099"/>
            <a:ext cx="1245" cy="15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10" imgW="330200" imgH="419100" progId="Equation.DSMT4">
                    <p:embed/>
                  </p:oleObj>
                </mc:Choice>
                <mc:Fallback>
                  <p:oleObj name="" r:id="rId10" imgW="330200" imgH="419100" progId="Equation.DSMT4">
                    <p:embed/>
                    <p:pic>
                      <p:nvPicPr>
                        <p:cNvPr id="0" name="图片 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782" y="4099"/>
                          <a:ext cx="1245" cy="15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4" name="图片 34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7380" y="3707130"/>
            <a:ext cx="4142740" cy="2499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709</Words>
  <Application>WPS 演示</Application>
  <PresentationFormat>宽屏</PresentationFormat>
  <Paragraphs>24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4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新宋体</vt:lpstr>
      <vt:lpstr>Arial Unicode MS</vt:lpstr>
      <vt:lpstr>Calibri</vt:lpstr>
      <vt:lpstr>Office 主题​​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79</cp:revision>
  <dcterms:created xsi:type="dcterms:W3CDTF">2021-10-20T12:03:00Z</dcterms:created>
  <dcterms:modified xsi:type="dcterms:W3CDTF">2022-07-18T03:16:17Z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A0BC4106CA0E4C51A5CC3B3E55555543</vt:lpwstr>
  </property>
</Properties>
</file>