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76" r:id="rId4"/>
    <p:sldId id="275" r:id="rId5"/>
    <p:sldId id="260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85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9.png"/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电磁配合选速度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 质量电量不筛选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961390" y="60960"/>
            <a:ext cx="5139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电磁配合选速度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质量电量不筛选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91135" y="675005"/>
            <a:ext cx="11467465" cy="3080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9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</a:t>
            </a:r>
            <a:r>
              <a:rPr lang="zh-CN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例</a:t>
            </a: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06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</a:t>
            </a:r>
            <a:r>
              <a:rPr lang="zh-CN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全国Ⅰ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图中为一“滤速器”装置示意图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为水平放置的平行金属板，一束具有各种不同速率的电子沿水平方向经小孔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进入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两板之间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为了选取具有某种特定速率的电子，可在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间加上电压，并沿垂直于纸面的方向加一匀强磁场，使所选电子仍能够沿水平直线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OO′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运动，由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O′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射出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不计重力作用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可能达到上述目的办法是（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A．使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板电势高于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板，磁场方向垂直纸面向里	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B．使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板电势低于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板，磁场方向垂直纸面向里	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C．使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板电势高于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板，磁场方向垂直纸面向外	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D．使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板电势低于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板，磁场方向垂直纸面向外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05" name="图片 421" descr="IMG_2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3881755"/>
            <a:ext cx="4041775" cy="19564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电磁配合选速度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质量电量不筛选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58750" y="621665"/>
            <a:ext cx="1192403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1.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2012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海南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，在两水平极板间存在匀强电场和匀强磁场，电场方向竖直向下，磁场方向垂直于纸面向里。一带电粒子以某一速度沿水平直线通过两极板。若不计重力，下列四个物理量中哪一个改变时，粒子运动轨迹不会改变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A．粒子速度的大小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B．粒子所带的电荷量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C．电场强度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D．磁感应强度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98" name="图片 414" descr="菁优网：http://www.jyeoo.co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380" y="2929255"/>
            <a:ext cx="4134485" cy="1235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电磁配合选速度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质量电量不筛选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3670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382270" y="725805"/>
            <a:ext cx="11390630" cy="2676525"/>
            <a:chOff x="602" y="1143"/>
            <a:chExt cx="17938" cy="4215"/>
          </a:xfrm>
        </p:grpSpPr>
        <p:sp>
          <p:nvSpPr>
            <p:cNvPr id="3" name="文本框 2"/>
            <p:cNvSpPr txBox="1"/>
            <p:nvPr/>
          </p:nvSpPr>
          <p:spPr>
            <a:xfrm>
              <a:off x="602" y="1143"/>
              <a:ext cx="17938" cy="421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altLang="zh-CN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2</a:t>
              </a: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17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浙江11月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如图所示，在两水平金属板构成的器件中，存在匀强电场与匀强磁场，电场强度</a:t>
              </a:r>
              <a:r>
                <a:rPr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E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和磁感应强度</a:t>
              </a:r>
              <a:r>
                <a:rPr sz="2400" b="1" i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B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相互垂直，以某一水平速度进入的不计重力的带电粒子恰好能沿直线运动，下列说法正确的是（　　）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A．粒子一定带负电	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B．粒子的速度大小	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C．若粒子速度大小改变，粒子将做曲线运动	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  <a:p>
              <a:pPr indent="0"/>
              <a:r>
                <a:rPr lang="en-US"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    </a:t>
              </a:r>
              <a:r>
                <a:rPr sz="2400" b="1">
                  <a:latin typeface="Times New Roman" panose="02020603050405020304" pitchFamily="18" charset="0"/>
                  <a:ea typeface="新宋体" panose="02010609030101010101" charset="-122"/>
                  <a:cs typeface="Times New Roman" panose="02020603050405020304" pitchFamily="18" charset="0"/>
                  <a:sym typeface="+mn-ea"/>
                </a:rPr>
                <a:t>D．若粒子速度大小改变，电场对粒子的作用力会发生改变</a:t>
              </a:r>
              <a:endParaRPr sz="2400" b="1">
                <a:latin typeface="Times New Roman" panose="02020603050405020304" pitchFamily="18" charset="0"/>
                <a:ea typeface="新宋体" panose="02010609030101010101" charset="-122"/>
                <a:cs typeface="Times New Roman" panose="02020603050405020304" pitchFamily="18" charset="0"/>
                <a:sym typeface="+mn-ea"/>
              </a:endParaRPr>
            </a:p>
          </p:txBody>
        </p:sp>
        <p:graphicFrame>
          <p:nvGraphicFramePr>
            <p:cNvPr id="-2147482115" name="对象 -2147482116"/>
            <p:cNvGraphicFramePr>
              <a:graphicFrameLocks noChangeAspect="1"/>
            </p:cNvGraphicFramePr>
            <p:nvPr/>
          </p:nvGraphicFramePr>
          <p:xfrm>
            <a:off x="5442" y="3182"/>
            <a:ext cx="1056" cy="10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405765" imgH="393700" progId="Equation.KSEE3">
                    <p:embed/>
                  </p:oleObj>
                </mc:Choice>
                <mc:Fallback>
                  <p:oleObj name="" r:id="rId2" imgW="405765" imgH="393700" progId="Equation.KSEE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442" y="3182"/>
                          <a:ext cx="1056" cy="102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96" name="图片 411" descr="菁优网：http://www.jyeoo.com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535" y="3661410"/>
            <a:ext cx="4184650" cy="21818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COMMONDATA" val="eyJoZGlkIjoiMDI3MGJlZDIxZGNkZTQ1MGU0ZDc3ZmJlOWY0ZjA1NjAifQ=="/>
  <p:tag name="KSO_WPP_MARK_KEY" val="c010ba68-aa41-492f-87a3-1640b2097eb8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690</Words>
  <Application>WPS 演示</Application>
  <PresentationFormat>宽屏</PresentationFormat>
  <Paragraphs>25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新宋体</vt:lpstr>
      <vt:lpstr>Arial Unicode MS</vt:lpstr>
      <vt:lpstr>Calibri</vt:lpstr>
      <vt:lpstr>Office 主题​​</vt:lpstr>
      <vt:lpstr>Equation.KSEE3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90</cp:revision>
  <dcterms:created xsi:type="dcterms:W3CDTF">2021-10-20T12:03:00Z</dcterms:created>
  <dcterms:modified xsi:type="dcterms:W3CDTF">2022-07-18T09:33:38Z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A0BC4106CA0E4C51A5CC3B3E55555543</vt:lpwstr>
  </property>
</Properties>
</file>