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9" r:id="rId3"/>
    <p:sldId id="276" r:id="rId4"/>
    <p:sldId id="275" r:id="rId5"/>
    <p:sldId id="260" r:id="rId6"/>
  </p:sldIdLst>
  <p:sldSz cx="12192000" cy="6858000"/>
  <p:notesSz cx="6858000" cy="9144000"/>
  <p:custDataLst>
    <p:tags r:id="rId1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24668" initials="2" lastIdx="1" clrIdx="0"/>
  <p:cmAuthor id="2" name="娇娇" initials="娇娇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27DD"/>
    <a:srgbClr val="117D13"/>
    <a:srgbClr val="C7DB69"/>
    <a:srgbClr val="4FE756"/>
    <a:srgbClr val="159D1E"/>
    <a:srgbClr val="A108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gs" Target="tags/tag185.xml"/><Relationship Id="rId11" Type="http://schemas.openxmlformats.org/officeDocument/2006/relationships/commentAuthors" Target="commentAuthors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4" Type="http://schemas.openxmlformats.org/officeDocument/2006/relationships/image" Target="../media/image10.wmf"/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image" Target="../media/image2.png"/><Relationship Id="rId8" Type="http://schemas.openxmlformats.org/officeDocument/2006/relationships/tags" Target="../tags/tag6.xml"/><Relationship Id="rId7" Type="http://schemas.openxmlformats.org/officeDocument/2006/relationships/image" Target="../media/image1.png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6" Type="http://schemas.openxmlformats.org/officeDocument/2006/relationships/tags" Target="../tags/tag13.xml"/><Relationship Id="rId15" Type="http://schemas.openxmlformats.org/officeDocument/2006/relationships/tags" Target="../tags/tag12.xml"/><Relationship Id="rId14" Type="http://schemas.openxmlformats.org/officeDocument/2006/relationships/tags" Target="../tags/tag11.xml"/><Relationship Id="rId13" Type="http://schemas.openxmlformats.org/officeDocument/2006/relationships/tags" Target="../tags/tag10.xml"/><Relationship Id="rId12" Type="http://schemas.openxmlformats.org/officeDocument/2006/relationships/tags" Target="../tags/tag9.xml"/><Relationship Id="rId11" Type="http://schemas.openxmlformats.org/officeDocument/2006/relationships/tags" Target="../tags/tag8.xml"/><Relationship Id="rId10" Type="http://schemas.openxmlformats.org/officeDocument/2006/relationships/tags" Target="../tags/tag7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9" Type="http://schemas.openxmlformats.org/officeDocument/2006/relationships/tags" Target="../tags/tag93.xml"/><Relationship Id="rId8" Type="http://schemas.openxmlformats.org/officeDocument/2006/relationships/tags" Target="../tags/tag92.xml"/><Relationship Id="rId7" Type="http://schemas.openxmlformats.org/officeDocument/2006/relationships/tags" Target="../tags/tag91.xml"/><Relationship Id="rId6" Type="http://schemas.openxmlformats.org/officeDocument/2006/relationships/image" Target="../media/image3.png"/><Relationship Id="rId5" Type="http://schemas.openxmlformats.org/officeDocument/2006/relationships/tags" Target="../tags/tag90.xml"/><Relationship Id="rId4" Type="http://schemas.openxmlformats.org/officeDocument/2006/relationships/tags" Target="../tags/tag89.xml"/><Relationship Id="rId3" Type="http://schemas.openxmlformats.org/officeDocument/2006/relationships/tags" Target="../tags/tag88.xml"/><Relationship Id="rId2" Type="http://schemas.openxmlformats.org/officeDocument/2006/relationships/tags" Target="../tags/tag87.xml"/><Relationship Id="rId11" Type="http://schemas.openxmlformats.org/officeDocument/2006/relationships/tags" Target="../tags/tag95.xml"/><Relationship Id="rId10" Type="http://schemas.openxmlformats.org/officeDocument/2006/relationships/tags" Target="../tags/tag94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102.xml"/><Relationship Id="rId8" Type="http://schemas.openxmlformats.org/officeDocument/2006/relationships/image" Target="../media/image2.png"/><Relationship Id="rId7" Type="http://schemas.openxmlformats.org/officeDocument/2006/relationships/tags" Target="../tags/tag101.xml"/><Relationship Id="rId6" Type="http://schemas.openxmlformats.org/officeDocument/2006/relationships/tags" Target="../tags/tag100.xml"/><Relationship Id="rId5" Type="http://schemas.openxmlformats.org/officeDocument/2006/relationships/tags" Target="../tags/tag99.xml"/><Relationship Id="rId4" Type="http://schemas.openxmlformats.org/officeDocument/2006/relationships/tags" Target="../tags/tag98.xml"/><Relationship Id="rId3" Type="http://schemas.openxmlformats.org/officeDocument/2006/relationships/tags" Target="../tags/tag97.xml"/><Relationship Id="rId2" Type="http://schemas.openxmlformats.org/officeDocument/2006/relationships/tags" Target="../tags/tag96.xml"/><Relationship Id="rId14" Type="http://schemas.openxmlformats.org/officeDocument/2006/relationships/tags" Target="../tags/tag106.xml"/><Relationship Id="rId13" Type="http://schemas.openxmlformats.org/officeDocument/2006/relationships/tags" Target="../tags/tag105.xml"/><Relationship Id="rId12" Type="http://schemas.openxmlformats.org/officeDocument/2006/relationships/tags" Target="../tags/tag104.xml"/><Relationship Id="rId11" Type="http://schemas.openxmlformats.org/officeDocument/2006/relationships/tags" Target="../tags/tag103.xml"/><Relationship Id="rId10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9" Type="http://schemas.openxmlformats.org/officeDocument/2006/relationships/tags" Target="../tags/tag113.xml"/><Relationship Id="rId8" Type="http://schemas.openxmlformats.org/officeDocument/2006/relationships/tags" Target="../tags/tag112.xml"/><Relationship Id="rId7" Type="http://schemas.openxmlformats.org/officeDocument/2006/relationships/tags" Target="../tags/tag111.xml"/><Relationship Id="rId6" Type="http://schemas.openxmlformats.org/officeDocument/2006/relationships/tags" Target="../tags/tag110.xml"/><Relationship Id="rId5" Type="http://schemas.openxmlformats.org/officeDocument/2006/relationships/image" Target="../media/image3.png"/><Relationship Id="rId4" Type="http://schemas.openxmlformats.org/officeDocument/2006/relationships/tags" Target="../tags/tag109.xml"/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0" Type="http://schemas.openxmlformats.org/officeDocument/2006/relationships/tags" Target="../tags/tag114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9" Type="http://schemas.openxmlformats.org/officeDocument/2006/relationships/tags" Target="../tags/tag122.xml"/><Relationship Id="rId8" Type="http://schemas.openxmlformats.org/officeDocument/2006/relationships/tags" Target="../tags/tag121.xml"/><Relationship Id="rId7" Type="http://schemas.openxmlformats.org/officeDocument/2006/relationships/tags" Target="../tags/tag120.xml"/><Relationship Id="rId6" Type="http://schemas.openxmlformats.org/officeDocument/2006/relationships/tags" Target="../tags/tag119.xml"/><Relationship Id="rId5" Type="http://schemas.openxmlformats.org/officeDocument/2006/relationships/tags" Target="../tags/tag118.xml"/><Relationship Id="rId4" Type="http://schemas.openxmlformats.org/officeDocument/2006/relationships/tags" Target="../tags/tag117.xml"/><Relationship Id="rId3" Type="http://schemas.openxmlformats.org/officeDocument/2006/relationships/tags" Target="../tags/tag116.xml"/><Relationship Id="rId2" Type="http://schemas.openxmlformats.org/officeDocument/2006/relationships/tags" Target="../tags/tag115.xml"/><Relationship Id="rId12" Type="http://schemas.openxmlformats.org/officeDocument/2006/relationships/tags" Target="../tags/tag124.xml"/><Relationship Id="rId11" Type="http://schemas.openxmlformats.org/officeDocument/2006/relationships/image" Target="../media/image3.png"/><Relationship Id="rId10" Type="http://schemas.openxmlformats.org/officeDocument/2006/relationships/tags" Target="../tags/tag123.xm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9" Type="http://schemas.openxmlformats.org/officeDocument/2006/relationships/tags" Target="../tags/tag131.xml"/><Relationship Id="rId8" Type="http://schemas.openxmlformats.org/officeDocument/2006/relationships/tags" Target="../tags/tag130.xml"/><Relationship Id="rId7" Type="http://schemas.openxmlformats.org/officeDocument/2006/relationships/tags" Target="../tags/tag129.xml"/><Relationship Id="rId6" Type="http://schemas.openxmlformats.org/officeDocument/2006/relationships/image" Target="../media/image3.png"/><Relationship Id="rId5" Type="http://schemas.openxmlformats.org/officeDocument/2006/relationships/tags" Target="../tags/tag128.xml"/><Relationship Id="rId4" Type="http://schemas.openxmlformats.org/officeDocument/2006/relationships/tags" Target="../tags/tag127.xml"/><Relationship Id="rId3" Type="http://schemas.openxmlformats.org/officeDocument/2006/relationships/tags" Target="../tags/tag126.xml"/><Relationship Id="rId2" Type="http://schemas.openxmlformats.org/officeDocument/2006/relationships/tags" Target="../tags/tag125.xml"/><Relationship Id="rId13" Type="http://schemas.openxmlformats.org/officeDocument/2006/relationships/tags" Target="../tags/tag135.xml"/><Relationship Id="rId12" Type="http://schemas.openxmlformats.org/officeDocument/2006/relationships/tags" Target="../tags/tag134.xml"/><Relationship Id="rId11" Type="http://schemas.openxmlformats.org/officeDocument/2006/relationships/tags" Target="../tags/tag133.xml"/><Relationship Id="rId10" Type="http://schemas.openxmlformats.org/officeDocument/2006/relationships/tags" Target="../tags/tag132.xm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142.xml"/><Relationship Id="rId8" Type="http://schemas.openxmlformats.org/officeDocument/2006/relationships/tags" Target="../tags/tag141.xml"/><Relationship Id="rId7" Type="http://schemas.openxmlformats.org/officeDocument/2006/relationships/tags" Target="../tags/tag140.xml"/><Relationship Id="rId6" Type="http://schemas.openxmlformats.org/officeDocument/2006/relationships/image" Target="../media/image3.png"/><Relationship Id="rId5" Type="http://schemas.openxmlformats.org/officeDocument/2006/relationships/tags" Target="../tags/tag139.xml"/><Relationship Id="rId4" Type="http://schemas.openxmlformats.org/officeDocument/2006/relationships/tags" Target="../tags/tag138.xml"/><Relationship Id="rId3" Type="http://schemas.openxmlformats.org/officeDocument/2006/relationships/tags" Target="../tags/tag137.xml"/><Relationship Id="rId2" Type="http://schemas.openxmlformats.org/officeDocument/2006/relationships/tags" Target="../tags/tag136.xml"/><Relationship Id="rId13" Type="http://schemas.openxmlformats.org/officeDocument/2006/relationships/tags" Target="../tags/tag146.xml"/><Relationship Id="rId12" Type="http://schemas.openxmlformats.org/officeDocument/2006/relationships/tags" Target="../tags/tag145.xml"/><Relationship Id="rId11" Type="http://schemas.openxmlformats.org/officeDocument/2006/relationships/tags" Target="../tags/tag144.xml"/><Relationship Id="rId10" Type="http://schemas.openxmlformats.org/officeDocument/2006/relationships/tags" Target="../tags/tag143.xml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154.xml"/><Relationship Id="rId8" Type="http://schemas.openxmlformats.org/officeDocument/2006/relationships/tags" Target="../tags/tag153.xml"/><Relationship Id="rId7" Type="http://schemas.openxmlformats.org/officeDocument/2006/relationships/tags" Target="../tags/tag152.xml"/><Relationship Id="rId6" Type="http://schemas.openxmlformats.org/officeDocument/2006/relationships/tags" Target="../tags/tag151.xml"/><Relationship Id="rId5" Type="http://schemas.openxmlformats.org/officeDocument/2006/relationships/tags" Target="../tags/tag150.xml"/><Relationship Id="rId4" Type="http://schemas.openxmlformats.org/officeDocument/2006/relationships/tags" Target="../tags/tag149.xml"/><Relationship Id="rId3" Type="http://schemas.openxmlformats.org/officeDocument/2006/relationships/tags" Target="../tags/tag148.xml"/><Relationship Id="rId2" Type="http://schemas.openxmlformats.org/officeDocument/2006/relationships/tags" Target="../tags/tag147.xml"/><Relationship Id="rId10" Type="http://schemas.openxmlformats.org/officeDocument/2006/relationships/tags" Target="../tags/tag155.xml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9" Type="http://schemas.openxmlformats.org/officeDocument/2006/relationships/tags" Target="../tags/tag162.xml"/><Relationship Id="rId8" Type="http://schemas.openxmlformats.org/officeDocument/2006/relationships/tags" Target="../tags/tag161.xml"/><Relationship Id="rId7" Type="http://schemas.openxmlformats.org/officeDocument/2006/relationships/tags" Target="../tags/tag160.xml"/><Relationship Id="rId6" Type="http://schemas.openxmlformats.org/officeDocument/2006/relationships/image" Target="../media/image3.png"/><Relationship Id="rId5" Type="http://schemas.openxmlformats.org/officeDocument/2006/relationships/tags" Target="../tags/tag159.xml"/><Relationship Id="rId4" Type="http://schemas.openxmlformats.org/officeDocument/2006/relationships/tags" Target="../tags/tag158.xml"/><Relationship Id="rId3" Type="http://schemas.openxmlformats.org/officeDocument/2006/relationships/tags" Target="../tags/tag157.xml"/><Relationship Id="rId2" Type="http://schemas.openxmlformats.org/officeDocument/2006/relationships/tags" Target="../tags/tag156.xml"/><Relationship Id="rId15" Type="http://schemas.openxmlformats.org/officeDocument/2006/relationships/tags" Target="../tags/tag168.xml"/><Relationship Id="rId14" Type="http://schemas.openxmlformats.org/officeDocument/2006/relationships/tags" Target="../tags/tag167.xml"/><Relationship Id="rId13" Type="http://schemas.openxmlformats.org/officeDocument/2006/relationships/tags" Target="../tags/tag166.xml"/><Relationship Id="rId12" Type="http://schemas.openxmlformats.org/officeDocument/2006/relationships/tags" Target="../tags/tag165.xml"/><Relationship Id="rId11" Type="http://schemas.openxmlformats.org/officeDocument/2006/relationships/tags" Target="../tags/tag164.xml"/><Relationship Id="rId10" Type="http://schemas.openxmlformats.org/officeDocument/2006/relationships/tags" Target="../tags/tag163.xml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9" Type="http://schemas.openxmlformats.org/officeDocument/2006/relationships/tags" Target="../tags/tag175.xml"/><Relationship Id="rId8" Type="http://schemas.openxmlformats.org/officeDocument/2006/relationships/tags" Target="../tags/tag174.xml"/><Relationship Id="rId7" Type="http://schemas.openxmlformats.org/officeDocument/2006/relationships/tags" Target="../tags/tag173.xml"/><Relationship Id="rId6" Type="http://schemas.openxmlformats.org/officeDocument/2006/relationships/image" Target="../media/image3.png"/><Relationship Id="rId5" Type="http://schemas.openxmlformats.org/officeDocument/2006/relationships/tags" Target="../tags/tag172.xml"/><Relationship Id="rId4" Type="http://schemas.openxmlformats.org/officeDocument/2006/relationships/tags" Target="../tags/tag171.xml"/><Relationship Id="rId3" Type="http://schemas.openxmlformats.org/officeDocument/2006/relationships/tags" Target="../tags/tag170.xml"/><Relationship Id="rId2" Type="http://schemas.openxmlformats.org/officeDocument/2006/relationships/tags" Target="../tags/tag169.xml"/><Relationship Id="rId12" Type="http://schemas.openxmlformats.org/officeDocument/2006/relationships/tags" Target="../tags/tag178.xml"/><Relationship Id="rId11" Type="http://schemas.openxmlformats.org/officeDocument/2006/relationships/tags" Target="../tags/tag177.xml"/><Relationship Id="rId10" Type="http://schemas.openxmlformats.org/officeDocument/2006/relationships/tags" Target="../tags/tag176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9" Type="http://schemas.openxmlformats.org/officeDocument/2006/relationships/tags" Target="../tags/tag20.xml"/><Relationship Id="rId8" Type="http://schemas.openxmlformats.org/officeDocument/2006/relationships/tags" Target="../tags/tag19.xml"/><Relationship Id="rId7" Type="http://schemas.openxmlformats.org/officeDocument/2006/relationships/tags" Target="../tags/tag18.xml"/><Relationship Id="rId6" Type="http://schemas.openxmlformats.org/officeDocument/2006/relationships/tags" Target="../tags/tag17.xml"/><Relationship Id="rId5" Type="http://schemas.openxmlformats.org/officeDocument/2006/relationships/image" Target="../media/image3.png"/><Relationship Id="rId4" Type="http://schemas.openxmlformats.org/officeDocument/2006/relationships/tags" Target="../tags/tag16.xml"/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1" Type="http://schemas.openxmlformats.org/officeDocument/2006/relationships/tags" Target="../tags/tag22.xml"/><Relationship Id="rId10" Type="http://schemas.openxmlformats.org/officeDocument/2006/relationships/tags" Target="../tags/tag21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9" Type="http://schemas.openxmlformats.org/officeDocument/2006/relationships/image" Target="../media/image1.png"/><Relationship Id="rId8" Type="http://schemas.openxmlformats.org/officeDocument/2006/relationships/tags" Target="../tags/tag28.xml"/><Relationship Id="rId7" Type="http://schemas.openxmlformats.org/officeDocument/2006/relationships/image" Target="../media/image2.png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4" Type="http://schemas.openxmlformats.org/officeDocument/2006/relationships/tags" Target="../tags/tag33.xml"/><Relationship Id="rId13" Type="http://schemas.openxmlformats.org/officeDocument/2006/relationships/tags" Target="../tags/tag32.xml"/><Relationship Id="rId12" Type="http://schemas.openxmlformats.org/officeDocument/2006/relationships/tags" Target="../tags/tag31.xml"/><Relationship Id="rId11" Type="http://schemas.openxmlformats.org/officeDocument/2006/relationships/tags" Target="../tags/tag30.xml"/><Relationship Id="rId10" Type="http://schemas.openxmlformats.org/officeDocument/2006/relationships/tags" Target="../tags/tag29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9" Type="http://schemas.openxmlformats.org/officeDocument/2006/relationships/tags" Target="../tags/tag40.xml"/><Relationship Id="rId8" Type="http://schemas.openxmlformats.org/officeDocument/2006/relationships/tags" Target="../tags/tag39.xml"/><Relationship Id="rId7" Type="http://schemas.openxmlformats.org/officeDocument/2006/relationships/tags" Target="../tags/tag38.xml"/><Relationship Id="rId6" Type="http://schemas.openxmlformats.org/officeDocument/2006/relationships/tags" Target="../tags/tag37.xml"/><Relationship Id="rId5" Type="http://schemas.openxmlformats.org/officeDocument/2006/relationships/image" Target="../media/image3.png"/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2" Type="http://schemas.openxmlformats.org/officeDocument/2006/relationships/tags" Target="../tags/tag43.xml"/><Relationship Id="rId11" Type="http://schemas.openxmlformats.org/officeDocument/2006/relationships/tags" Target="../tags/tag42.xml"/><Relationship Id="rId10" Type="http://schemas.openxmlformats.org/officeDocument/2006/relationships/tags" Target="../tags/tag41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50.xml"/><Relationship Id="rId8" Type="http://schemas.openxmlformats.org/officeDocument/2006/relationships/tags" Target="../tags/tag49.xml"/><Relationship Id="rId7" Type="http://schemas.openxmlformats.org/officeDocument/2006/relationships/tags" Target="../tags/tag48.xml"/><Relationship Id="rId6" Type="http://schemas.openxmlformats.org/officeDocument/2006/relationships/tags" Target="../tags/tag47.xml"/><Relationship Id="rId5" Type="http://schemas.openxmlformats.org/officeDocument/2006/relationships/image" Target="../media/image3.png"/><Relationship Id="rId4" Type="http://schemas.openxmlformats.org/officeDocument/2006/relationships/tags" Target="../tags/tag46.xml"/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4" Type="http://schemas.openxmlformats.org/officeDocument/2006/relationships/tags" Target="../tags/tag55.xml"/><Relationship Id="rId13" Type="http://schemas.openxmlformats.org/officeDocument/2006/relationships/tags" Target="../tags/tag54.xml"/><Relationship Id="rId12" Type="http://schemas.openxmlformats.org/officeDocument/2006/relationships/tags" Target="../tags/tag53.xml"/><Relationship Id="rId11" Type="http://schemas.openxmlformats.org/officeDocument/2006/relationships/tags" Target="../tags/tag52.xml"/><Relationship Id="rId10" Type="http://schemas.openxmlformats.org/officeDocument/2006/relationships/tags" Target="../tags/tag51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9" Type="http://schemas.openxmlformats.org/officeDocument/2006/relationships/tags" Target="../tags/tag62.xml"/><Relationship Id="rId8" Type="http://schemas.openxmlformats.org/officeDocument/2006/relationships/tags" Target="../tags/tag61.xml"/><Relationship Id="rId7" Type="http://schemas.openxmlformats.org/officeDocument/2006/relationships/tags" Target="../tags/tag60.xml"/><Relationship Id="rId6" Type="http://schemas.openxmlformats.org/officeDocument/2006/relationships/tags" Target="../tags/tag59.xml"/><Relationship Id="rId5" Type="http://schemas.openxmlformats.org/officeDocument/2006/relationships/image" Target="../media/image3.png"/><Relationship Id="rId4" Type="http://schemas.openxmlformats.org/officeDocument/2006/relationships/tags" Target="../tags/tag58.xml"/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0" Type="http://schemas.openxmlformats.org/officeDocument/2006/relationships/tags" Target="../tags/tag63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66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9" Type="http://schemas.openxmlformats.org/officeDocument/2006/relationships/tags" Target="../tags/tag73.xml"/><Relationship Id="rId8" Type="http://schemas.openxmlformats.org/officeDocument/2006/relationships/tags" Target="../tags/tag72.xml"/><Relationship Id="rId7" Type="http://schemas.openxmlformats.org/officeDocument/2006/relationships/tags" Target="../tags/tag71.xml"/><Relationship Id="rId6" Type="http://schemas.openxmlformats.org/officeDocument/2006/relationships/tags" Target="../tags/tag70.xml"/><Relationship Id="rId5" Type="http://schemas.openxmlformats.org/officeDocument/2006/relationships/image" Target="../media/image3.png"/><Relationship Id="rId4" Type="http://schemas.openxmlformats.org/officeDocument/2006/relationships/tags" Target="../tags/tag69.xml"/><Relationship Id="rId3" Type="http://schemas.openxmlformats.org/officeDocument/2006/relationships/tags" Target="../tags/tag68.xml"/><Relationship Id="rId2" Type="http://schemas.openxmlformats.org/officeDocument/2006/relationships/tags" Target="../tags/tag67.xml"/><Relationship Id="rId12" Type="http://schemas.openxmlformats.org/officeDocument/2006/relationships/tags" Target="../tags/tag76.xml"/><Relationship Id="rId11" Type="http://schemas.openxmlformats.org/officeDocument/2006/relationships/tags" Target="../tags/tag75.xml"/><Relationship Id="rId10" Type="http://schemas.openxmlformats.org/officeDocument/2006/relationships/tags" Target="../tags/tag74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9" Type="http://schemas.openxmlformats.org/officeDocument/2006/relationships/tags" Target="../tags/tag83.xml"/><Relationship Id="rId8" Type="http://schemas.openxmlformats.org/officeDocument/2006/relationships/tags" Target="../tags/tag82.xml"/><Relationship Id="rId7" Type="http://schemas.openxmlformats.org/officeDocument/2006/relationships/tags" Target="../tags/tag81.xml"/><Relationship Id="rId6" Type="http://schemas.openxmlformats.org/officeDocument/2006/relationships/image" Target="../media/image3.png"/><Relationship Id="rId5" Type="http://schemas.openxmlformats.org/officeDocument/2006/relationships/tags" Target="../tags/tag80.xml"/><Relationship Id="rId4" Type="http://schemas.openxmlformats.org/officeDocument/2006/relationships/tags" Target="../tags/tag79.xml"/><Relationship Id="rId3" Type="http://schemas.openxmlformats.org/officeDocument/2006/relationships/tags" Target="../tags/tag78.xml"/><Relationship Id="rId2" Type="http://schemas.openxmlformats.org/officeDocument/2006/relationships/tags" Target="../tags/tag77.xml"/><Relationship Id="rId12" Type="http://schemas.openxmlformats.org/officeDocument/2006/relationships/tags" Target="../tags/tag86.xml"/><Relationship Id="rId11" Type="http://schemas.openxmlformats.org/officeDocument/2006/relationships/tags" Target="../tags/tag85.xml"/><Relationship Id="rId10" Type="http://schemas.openxmlformats.org/officeDocument/2006/relationships/tags" Target="../tags/tag84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userDrawn="1">
  <p:cSld name="标题幻灯片">
    <p:bg>
      <p:bgPr>
        <a:gradFill>
          <a:gsLst>
            <a:gs pos="0">
              <a:schemeClr val="accent3"/>
            </a:gs>
            <a:gs pos="100000">
              <a:schemeClr val="accent1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任意多边形: 形状 20"/>
          <p:cNvSpPr/>
          <p:nvPr>
            <p:custDataLst>
              <p:tags r:id="rId2"/>
            </p:custDataLst>
          </p:nvPr>
        </p:nvSpPr>
        <p:spPr>
          <a:xfrm>
            <a:off x="669926" y="682171"/>
            <a:ext cx="10850562" cy="5689600"/>
          </a:xfrm>
          <a:custGeom>
            <a:avLst/>
            <a:gdLst>
              <a:gd name="connsiteX0" fmla="*/ 179052 w 10850562"/>
              <a:gd name="connsiteY0" fmla="*/ 0 h 5689600"/>
              <a:gd name="connsiteX1" fmla="*/ 10671510 w 10850562"/>
              <a:gd name="connsiteY1" fmla="*/ 0 h 5689600"/>
              <a:gd name="connsiteX2" fmla="*/ 10850562 w 10850562"/>
              <a:gd name="connsiteY2" fmla="*/ 179052 h 5689600"/>
              <a:gd name="connsiteX3" fmla="*/ 10850562 w 10850562"/>
              <a:gd name="connsiteY3" fmla="*/ 541760 h 5689600"/>
              <a:gd name="connsiteX4" fmla="*/ 10809676 w 10850562"/>
              <a:gd name="connsiteY4" fmla="*/ 548094 h 5689600"/>
              <a:gd name="connsiteX5" fmla="*/ 6605944 w 10850562"/>
              <a:gd name="connsiteY5" fmla="*/ 1640202 h 5689600"/>
              <a:gd name="connsiteX6" fmla="*/ 6321125 w 10850562"/>
              <a:gd name="connsiteY6" fmla="*/ 2124951 h 5689600"/>
              <a:gd name="connsiteX7" fmla="*/ 7247202 w 10850562"/>
              <a:gd name="connsiteY7" fmla="*/ 5689600 h 5689600"/>
              <a:gd name="connsiteX8" fmla="*/ 179052 w 10850562"/>
              <a:gd name="connsiteY8" fmla="*/ 5689600 h 5689600"/>
              <a:gd name="connsiteX9" fmla="*/ 0 w 10850562"/>
              <a:gd name="connsiteY9" fmla="*/ 5510548 h 5689600"/>
              <a:gd name="connsiteX10" fmla="*/ 0 w 10850562"/>
              <a:gd name="connsiteY10" fmla="*/ 179052 h 5689600"/>
              <a:gd name="connsiteX11" fmla="*/ 179052 w 10850562"/>
              <a:gd name="connsiteY11" fmla="*/ 0 h 568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850562" h="5689600">
                <a:moveTo>
                  <a:pt x="179052" y="0"/>
                </a:moveTo>
                <a:lnTo>
                  <a:pt x="10671510" y="0"/>
                </a:lnTo>
                <a:cubicBezTo>
                  <a:pt x="10770398" y="0"/>
                  <a:pt x="10850562" y="80164"/>
                  <a:pt x="10850562" y="179052"/>
                </a:cubicBezTo>
                <a:lnTo>
                  <a:pt x="10850562" y="541760"/>
                </a:lnTo>
                <a:lnTo>
                  <a:pt x="10809676" y="548094"/>
                </a:lnTo>
                <a:lnTo>
                  <a:pt x="6605944" y="1640202"/>
                </a:lnTo>
                <a:cubicBezTo>
                  <a:pt x="6393433" y="1695411"/>
                  <a:pt x="6265915" y="1912440"/>
                  <a:pt x="6321125" y="2124951"/>
                </a:cubicBezTo>
                <a:lnTo>
                  <a:pt x="7247202" y="5689600"/>
                </a:lnTo>
                <a:lnTo>
                  <a:pt x="179052" y="5689600"/>
                </a:lnTo>
                <a:cubicBezTo>
                  <a:pt x="80164" y="5689600"/>
                  <a:pt x="0" y="5609436"/>
                  <a:pt x="0" y="5510548"/>
                </a:cubicBezTo>
                <a:lnTo>
                  <a:pt x="0" y="179052"/>
                </a:lnTo>
                <a:cubicBezTo>
                  <a:pt x="0" y="80164"/>
                  <a:pt x="80164" y="0"/>
                  <a:pt x="17905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sp>
        <p:nvSpPr>
          <p:cNvPr id="22" name="任意多边形: 形状 21"/>
          <p:cNvSpPr/>
          <p:nvPr>
            <p:custDataLst>
              <p:tags r:id="rId3"/>
            </p:custDataLst>
          </p:nvPr>
        </p:nvSpPr>
        <p:spPr>
          <a:xfrm>
            <a:off x="6978180" y="1238445"/>
            <a:ext cx="4542308" cy="514784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sp>
        <p:nvSpPr>
          <p:cNvPr id="29" name="任意多边形: 形状 28"/>
          <p:cNvSpPr/>
          <p:nvPr>
            <p:custDataLst>
              <p:tags r:id="rId4"/>
            </p:custDataLst>
          </p:nvPr>
        </p:nvSpPr>
        <p:spPr>
          <a:xfrm>
            <a:off x="7454390" y="4611205"/>
            <a:ext cx="613021" cy="553836"/>
          </a:xfrm>
          <a:custGeom>
            <a:avLst/>
            <a:gdLst>
              <a:gd name="connsiteX0" fmla="*/ 44136 w 613021"/>
              <a:gd name="connsiteY0" fmla="*/ 0 h 553836"/>
              <a:gd name="connsiteX1" fmla="*/ 613021 w 613021"/>
              <a:gd name="connsiteY1" fmla="*/ 279400 h 553836"/>
              <a:gd name="connsiteX2" fmla="*/ 158786 w 613021"/>
              <a:gd name="connsiteY2" fmla="*/ 553124 h 553836"/>
              <a:gd name="connsiteX3" fmla="*/ 144414 w 613021"/>
              <a:gd name="connsiteY3" fmla="*/ 553836 h 553836"/>
              <a:gd name="connsiteX4" fmla="*/ 0 w 613021"/>
              <a:gd name="connsiteY4" fmla="*/ 2185 h 553836"/>
              <a:gd name="connsiteX5" fmla="*/ 44136 w 613021"/>
              <a:gd name="connsiteY5" fmla="*/ 0 h 553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13021" h="553836">
                <a:moveTo>
                  <a:pt x="44136" y="0"/>
                </a:moveTo>
                <a:cubicBezTo>
                  <a:pt x="358323" y="0"/>
                  <a:pt x="613021" y="125092"/>
                  <a:pt x="613021" y="279400"/>
                </a:cubicBezTo>
                <a:cubicBezTo>
                  <a:pt x="613021" y="414420"/>
                  <a:pt x="418018" y="527071"/>
                  <a:pt x="158786" y="553124"/>
                </a:cubicBezTo>
                <a:lnTo>
                  <a:pt x="144414" y="553836"/>
                </a:lnTo>
                <a:lnTo>
                  <a:pt x="0" y="2185"/>
                </a:lnTo>
                <a:lnTo>
                  <a:pt x="44136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sp>
        <p:nvSpPr>
          <p:cNvPr id="28" name="椭圆 27"/>
          <p:cNvSpPr/>
          <p:nvPr>
            <p:custDataLst>
              <p:tags r:id="rId5"/>
            </p:custDataLst>
          </p:nvPr>
        </p:nvSpPr>
        <p:spPr>
          <a:xfrm>
            <a:off x="8734243" y="5171296"/>
            <a:ext cx="1137770" cy="55879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pic>
        <p:nvPicPr>
          <p:cNvPr id="31" name="图片 30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7008381" y="1843490"/>
            <a:ext cx="1469880" cy="3607205"/>
          </a:xfrm>
          <a:prstGeom prst="rect">
            <a:avLst/>
          </a:prstGeom>
        </p:spPr>
      </p:pic>
      <p:pic>
        <p:nvPicPr>
          <p:cNvPr id="30" name="图片 29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8414833" y="2441736"/>
            <a:ext cx="1259819" cy="3091698"/>
          </a:xfrm>
          <a:prstGeom prst="rect">
            <a:avLst/>
          </a:prstGeom>
        </p:spPr>
      </p:pic>
      <p:sp>
        <p:nvSpPr>
          <p:cNvPr id="9802" name="标题 1"/>
          <p:cNvSpPr>
            <a:spLocks noGrp="1"/>
          </p:cNvSpPr>
          <p:nvPr>
            <p:ph type="ctrTitle" hasCustomPrompt="1"/>
            <p:custDataLst>
              <p:tags r:id="rId10"/>
            </p:custDataLst>
          </p:nvPr>
        </p:nvSpPr>
        <p:spPr>
          <a:xfrm>
            <a:off x="1393822" y="1723864"/>
            <a:ext cx="5328375" cy="1291331"/>
          </a:xfrm>
        </p:spPr>
        <p:txBody>
          <a:bodyPr lIns="90000" tIns="46800" rIns="90000" bIns="46800" anchor="b">
            <a:normAutofit/>
          </a:bodyPr>
          <a:lstStyle>
            <a:lvl1pPr algn="l">
              <a:defRPr sz="48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9801" name="副标题 2"/>
          <p:cNvSpPr>
            <a:spLocks noGrp="1"/>
          </p:cNvSpPr>
          <p:nvPr>
            <p:ph type="subTitle" idx="1"/>
            <p:custDataLst>
              <p:tags r:id="rId11"/>
            </p:custDataLst>
          </p:nvPr>
        </p:nvSpPr>
        <p:spPr>
          <a:xfrm>
            <a:off x="1393822" y="3101257"/>
            <a:ext cx="5328375" cy="741549"/>
          </a:xfrm>
        </p:spPr>
        <p:txBody>
          <a:bodyPr lIns="90000" tIns="46800" rIns="90000" bIns="46800" anchor="t">
            <a:normAutofit/>
          </a:bodyPr>
          <a:lstStyle>
            <a:lvl1pPr marL="0" indent="0" algn="l">
              <a:buNone/>
              <a:defRPr sz="20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en-US" dirty="0"/>
          </a:p>
        </p:txBody>
      </p:sp>
      <p:sp>
        <p:nvSpPr>
          <p:cNvPr id="12" name="文本占位符 13"/>
          <p:cNvSpPr>
            <a:spLocks noGrp="1"/>
          </p:cNvSpPr>
          <p:nvPr>
            <p:ph type="body" sz="quarter" idx="10" hasCustomPrompt="1"/>
            <p:custDataLst>
              <p:tags r:id="rId12"/>
            </p:custDataLst>
          </p:nvPr>
        </p:nvSpPr>
        <p:spPr>
          <a:xfrm>
            <a:off x="1393821" y="4168531"/>
            <a:ext cx="1930289" cy="433771"/>
          </a:xfrm>
        </p:spPr>
        <p:txBody>
          <a:bodyPr vert="horz" lIns="90000" tIns="46800" rIns="90000" bIns="46800" anchor="ctr">
            <a:normAutofit/>
          </a:bodyPr>
          <a:lstStyle>
            <a:lvl1pPr marL="0" indent="0" algn="l">
              <a:buNone/>
              <a:defRPr sz="20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zh-CN" altLang="en-US" dirty="0"/>
              <a:t>编辑文本</a:t>
            </a:r>
            <a:endParaRPr lang="en-US" altLang="zh-CN" dirty="0"/>
          </a:p>
        </p:txBody>
      </p:sp>
      <p:sp>
        <p:nvSpPr>
          <p:cNvPr id="13" name="文本占位符 13"/>
          <p:cNvSpPr>
            <a:spLocks noGrp="1"/>
          </p:cNvSpPr>
          <p:nvPr>
            <p:ph type="body" sz="quarter" idx="11" hasCustomPrompt="1"/>
            <p:custDataLst>
              <p:tags r:id="rId13"/>
            </p:custDataLst>
          </p:nvPr>
        </p:nvSpPr>
        <p:spPr>
          <a:xfrm>
            <a:off x="1393822" y="4687246"/>
            <a:ext cx="1930289" cy="433771"/>
          </a:xfrm>
        </p:spPr>
        <p:txBody>
          <a:bodyPr vert="horz" lIns="90000" tIns="46800" rIns="90000" bIns="46800" anchor="ctr">
            <a:normAutofit/>
          </a:bodyPr>
          <a:lstStyle>
            <a:lvl1pPr marL="0" indent="0" algn="l">
              <a:buNone/>
              <a:defRPr sz="20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2"/>
            <p:custDataLst>
              <p:tags r:id="rId14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3"/>
            <p:custDataLst>
              <p:tags r:id="rId15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4"/>
            <p:custDataLst>
              <p:tags r:id="rId16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gradFill>
          <a:gsLst>
            <a:gs pos="0">
              <a:schemeClr val="accent3"/>
            </a:gs>
            <a:gs pos="100000">
              <a:schemeClr val="accent1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sp>
          <p:nvSpPr>
            <p:cNvPr id="9" name="矩形: 圆角 8"/>
            <p:cNvSpPr/>
            <p:nvPr userDrawn="1">
              <p:custDataLst>
                <p:tags r:id="rId3"/>
              </p:custDataLst>
            </p:nvPr>
          </p:nvSpPr>
          <p:spPr>
            <a:xfrm>
              <a:off x="292800" y="304200"/>
              <a:ext cx="11606400" cy="6249600"/>
            </a:xfrm>
            <a:prstGeom prst="roundRect">
              <a:avLst>
                <a:gd name="adj" fmla="val 2825"/>
              </a:avLst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2" name="椭圆 11"/>
              <p:cNvSpPr/>
              <p:nvPr userDrawn="1">
                <p:custDataLst>
                  <p:tags r:id="rId4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13" name="图片 12"/>
              <p:cNvPicPr>
                <a:picLocks noChangeAspect="1"/>
              </p:cNvPicPr>
              <p:nvPr userDrawn="1">
                <p:custDataLst>
                  <p:tags r:id="rId5"/>
                </p:custDataLst>
              </p:nvPr>
            </p:nvPicPr>
            <p:blipFill>
              <a:blip r:embed="rId6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1" name="任意多边形: 形状 10"/>
            <p:cNvSpPr/>
            <p:nvPr userDrawn="1">
              <p:custDataLst>
                <p:tags r:id="rId7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1"/>
            </p:custDataLst>
          </p:nvPr>
        </p:nvSpPr>
        <p:spPr>
          <a:xfrm>
            <a:off x="669930" y="952508"/>
            <a:ext cx="10852237" cy="5388907"/>
          </a:xfrm>
        </p:spPr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gradFill flip="none" rotWithShape="1">
          <a:gsLst>
            <a:gs pos="0">
              <a:schemeClr val="accent3"/>
            </a:gs>
            <a:gs pos="100000">
              <a:schemeClr val="accent1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任意多边形: 形状 7"/>
          <p:cNvSpPr/>
          <p:nvPr>
            <p:custDataLst>
              <p:tags r:id="rId2"/>
            </p:custDataLst>
          </p:nvPr>
        </p:nvSpPr>
        <p:spPr>
          <a:xfrm flipH="1">
            <a:off x="669926" y="682171"/>
            <a:ext cx="10850562" cy="5689600"/>
          </a:xfrm>
          <a:custGeom>
            <a:avLst/>
            <a:gdLst>
              <a:gd name="connsiteX0" fmla="*/ 179052 w 10850562"/>
              <a:gd name="connsiteY0" fmla="*/ 0 h 5689600"/>
              <a:gd name="connsiteX1" fmla="*/ 10671510 w 10850562"/>
              <a:gd name="connsiteY1" fmla="*/ 0 h 5689600"/>
              <a:gd name="connsiteX2" fmla="*/ 10850562 w 10850562"/>
              <a:gd name="connsiteY2" fmla="*/ 179052 h 5689600"/>
              <a:gd name="connsiteX3" fmla="*/ 10850562 w 10850562"/>
              <a:gd name="connsiteY3" fmla="*/ 541760 h 5689600"/>
              <a:gd name="connsiteX4" fmla="*/ 10809676 w 10850562"/>
              <a:gd name="connsiteY4" fmla="*/ 548094 h 5689600"/>
              <a:gd name="connsiteX5" fmla="*/ 6605944 w 10850562"/>
              <a:gd name="connsiteY5" fmla="*/ 1640202 h 5689600"/>
              <a:gd name="connsiteX6" fmla="*/ 6321125 w 10850562"/>
              <a:gd name="connsiteY6" fmla="*/ 2124951 h 5689600"/>
              <a:gd name="connsiteX7" fmla="*/ 7247202 w 10850562"/>
              <a:gd name="connsiteY7" fmla="*/ 5689600 h 5689600"/>
              <a:gd name="connsiteX8" fmla="*/ 179052 w 10850562"/>
              <a:gd name="connsiteY8" fmla="*/ 5689600 h 5689600"/>
              <a:gd name="connsiteX9" fmla="*/ 0 w 10850562"/>
              <a:gd name="connsiteY9" fmla="*/ 5510548 h 5689600"/>
              <a:gd name="connsiteX10" fmla="*/ 0 w 10850562"/>
              <a:gd name="connsiteY10" fmla="*/ 179052 h 5689600"/>
              <a:gd name="connsiteX11" fmla="*/ 179052 w 10850562"/>
              <a:gd name="connsiteY11" fmla="*/ 0 h 568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850562" h="5689600">
                <a:moveTo>
                  <a:pt x="179052" y="0"/>
                </a:moveTo>
                <a:lnTo>
                  <a:pt x="10671510" y="0"/>
                </a:lnTo>
                <a:cubicBezTo>
                  <a:pt x="10770398" y="0"/>
                  <a:pt x="10850562" y="80164"/>
                  <a:pt x="10850562" y="179052"/>
                </a:cubicBezTo>
                <a:lnTo>
                  <a:pt x="10850562" y="541760"/>
                </a:lnTo>
                <a:lnTo>
                  <a:pt x="10809676" y="548094"/>
                </a:lnTo>
                <a:lnTo>
                  <a:pt x="6605944" y="1640202"/>
                </a:lnTo>
                <a:cubicBezTo>
                  <a:pt x="6393433" y="1695411"/>
                  <a:pt x="6265915" y="1912440"/>
                  <a:pt x="6321125" y="2124951"/>
                </a:cubicBezTo>
                <a:lnTo>
                  <a:pt x="7247202" y="5689600"/>
                </a:lnTo>
                <a:lnTo>
                  <a:pt x="179052" y="5689600"/>
                </a:lnTo>
                <a:cubicBezTo>
                  <a:pt x="80164" y="5689600"/>
                  <a:pt x="0" y="5609436"/>
                  <a:pt x="0" y="5510548"/>
                </a:cubicBezTo>
                <a:lnTo>
                  <a:pt x="0" y="179052"/>
                </a:lnTo>
                <a:cubicBezTo>
                  <a:pt x="0" y="80164"/>
                  <a:pt x="80164" y="0"/>
                  <a:pt x="179052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cap="none" baseline="0">
              <a:latin typeface="Arial" panose="020B0604020202020204" pitchFamily="34" charset="0"/>
            </a:endParaRPr>
          </a:p>
        </p:txBody>
      </p:sp>
      <p:grpSp>
        <p:nvGrpSpPr>
          <p:cNvPr id="2" name="组合 1"/>
          <p:cNvGrpSpPr/>
          <p:nvPr>
            <p:custDataLst>
              <p:tags r:id="rId3"/>
            </p:custDataLst>
          </p:nvPr>
        </p:nvGrpSpPr>
        <p:grpSpPr>
          <a:xfrm flipH="1">
            <a:off x="669925" y="1238445"/>
            <a:ext cx="4542308" cy="5147840"/>
            <a:chOff x="6978180" y="1238445"/>
            <a:chExt cx="4542308" cy="5147840"/>
          </a:xfrm>
        </p:grpSpPr>
        <p:sp>
          <p:nvSpPr>
            <p:cNvPr id="10" name="任意多边形: 形状 9"/>
            <p:cNvSpPr/>
            <p:nvPr>
              <p:custDataLst>
                <p:tags r:id="rId4"/>
              </p:custDataLst>
            </p:nvPr>
          </p:nvSpPr>
          <p:spPr>
            <a:xfrm>
              <a:off x="6978180" y="1238445"/>
              <a:ext cx="4542308" cy="514784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cap="none" baseline="0">
                <a:latin typeface="Arial" panose="020B0604020202020204" pitchFamily="34" charset="0"/>
              </a:endParaRPr>
            </a:p>
          </p:txBody>
        </p:sp>
        <p:sp>
          <p:nvSpPr>
            <p:cNvPr id="21" name="椭圆 20"/>
            <p:cNvSpPr/>
            <p:nvPr>
              <p:custDataLst>
                <p:tags r:id="rId5"/>
              </p:custDataLst>
            </p:nvPr>
          </p:nvSpPr>
          <p:spPr>
            <a:xfrm>
              <a:off x="8734243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cap="none" baseline="0">
                <a:latin typeface="Arial" panose="020B0604020202020204" pitchFamily="34" charset="0"/>
              </a:endParaRPr>
            </a:p>
          </p:txBody>
        </p:sp>
        <p:sp>
          <p:nvSpPr>
            <p:cNvPr id="22" name="任意多边形: 形状 21"/>
            <p:cNvSpPr/>
            <p:nvPr>
              <p:custDataLst>
                <p:tags r:id="rId6"/>
              </p:custDataLst>
            </p:nvPr>
          </p:nvSpPr>
          <p:spPr>
            <a:xfrm>
              <a:off x="7454390" y="4611205"/>
              <a:ext cx="613021" cy="553836"/>
            </a:xfrm>
            <a:custGeom>
              <a:avLst/>
              <a:gdLst>
                <a:gd name="connsiteX0" fmla="*/ 44136 w 613021"/>
                <a:gd name="connsiteY0" fmla="*/ 0 h 553836"/>
                <a:gd name="connsiteX1" fmla="*/ 613021 w 613021"/>
                <a:gd name="connsiteY1" fmla="*/ 279400 h 553836"/>
                <a:gd name="connsiteX2" fmla="*/ 158786 w 613021"/>
                <a:gd name="connsiteY2" fmla="*/ 553124 h 553836"/>
                <a:gd name="connsiteX3" fmla="*/ 144414 w 613021"/>
                <a:gd name="connsiteY3" fmla="*/ 553836 h 553836"/>
                <a:gd name="connsiteX4" fmla="*/ 0 w 613021"/>
                <a:gd name="connsiteY4" fmla="*/ 2185 h 553836"/>
                <a:gd name="connsiteX5" fmla="*/ 44136 w 613021"/>
                <a:gd name="connsiteY5" fmla="*/ 0 h 553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13021" h="553836">
                  <a:moveTo>
                    <a:pt x="44136" y="0"/>
                  </a:moveTo>
                  <a:cubicBezTo>
                    <a:pt x="358323" y="0"/>
                    <a:pt x="613021" y="125092"/>
                    <a:pt x="613021" y="279400"/>
                  </a:cubicBezTo>
                  <a:cubicBezTo>
                    <a:pt x="613021" y="414420"/>
                    <a:pt x="418018" y="527071"/>
                    <a:pt x="158786" y="553124"/>
                  </a:cubicBezTo>
                  <a:lnTo>
                    <a:pt x="144414" y="553836"/>
                  </a:lnTo>
                  <a:lnTo>
                    <a:pt x="0" y="2185"/>
                  </a:lnTo>
                  <a:lnTo>
                    <a:pt x="44136" y="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cap="none" baseline="0">
                <a:latin typeface="Arial" panose="020B0604020202020204" pitchFamily="34" charset="0"/>
              </a:endParaRPr>
            </a:p>
          </p:txBody>
        </p:sp>
        <p:pic>
          <p:nvPicPr>
            <p:cNvPr id="23" name="图片 22"/>
            <p:cNvPicPr>
              <a:picLocks noChangeAspect="1"/>
            </p:cNvPicPr>
            <p:nvPr>
              <p:custDataLst>
                <p:tags r:id="rId7"/>
              </p:custDataLst>
            </p:nvPr>
          </p:nvPicPr>
          <p:blipFill>
            <a:blip r:embed="rId8"/>
            <a:stretch>
              <a:fillRect/>
            </a:stretch>
          </p:blipFill>
          <p:spPr>
            <a:xfrm>
              <a:off x="8414833" y="2441736"/>
              <a:ext cx="1259819" cy="3091698"/>
            </a:xfrm>
            <a:prstGeom prst="rect">
              <a:avLst/>
            </a:prstGeom>
          </p:spPr>
        </p:pic>
        <p:pic>
          <p:nvPicPr>
            <p:cNvPr id="24" name="图片 23"/>
            <p:cNvPicPr>
              <a:picLocks noChangeAspect="1"/>
            </p:cNvPicPr>
            <p:nvPr>
              <p:custDataLst>
                <p:tags r:id="rId9"/>
              </p:custDataLst>
            </p:nvPr>
          </p:nvPicPr>
          <p:blipFill>
            <a:blip r:embed="rId10"/>
            <a:stretch>
              <a:fillRect/>
            </a:stretch>
          </p:blipFill>
          <p:spPr>
            <a:xfrm>
              <a:off x="6994793" y="1843490"/>
              <a:ext cx="1469880" cy="3607205"/>
            </a:xfrm>
            <a:prstGeom prst="rect">
              <a:avLst/>
            </a:prstGeom>
          </p:spPr>
        </p:pic>
      </p:grpSp>
      <p:sp>
        <p:nvSpPr>
          <p:cNvPr id="13" name="标题 1"/>
          <p:cNvSpPr>
            <a:spLocks noGrp="1"/>
          </p:cNvSpPr>
          <p:nvPr>
            <p:ph type="ctrTitle" hasCustomPrompt="1"/>
            <p:custDataLst>
              <p:tags r:id="rId11"/>
            </p:custDataLst>
          </p:nvPr>
        </p:nvSpPr>
        <p:spPr>
          <a:xfrm>
            <a:off x="5653322" y="2349886"/>
            <a:ext cx="5426076" cy="2158229"/>
          </a:xfrm>
        </p:spPr>
        <p:txBody>
          <a:bodyPr anchor="ctr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8800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2"/>
            </p:custDataLst>
          </p:nvPr>
        </p:nvSpPr>
        <p:spPr/>
        <p:txBody>
          <a:bodyPr/>
          <a:lstStyle>
            <a:lvl1pPr>
              <a:defRPr cap="none"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3"/>
            </p:custDataLst>
          </p:nvPr>
        </p:nvSpPr>
        <p:spPr/>
        <p:txBody>
          <a:bodyPr/>
          <a:lstStyle>
            <a:lvl1pPr>
              <a:defRPr cap="none" baseline="0"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4"/>
            </p:custDataLst>
          </p:nvPr>
        </p:nvSpPr>
        <p:spPr/>
        <p:txBody>
          <a:bodyPr/>
          <a:lstStyle>
            <a:lvl1pPr>
              <a:defRPr cap="none"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组合 19"/>
          <p:cNvGrpSpPr/>
          <p:nvPr>
            <p:custDataLst>
              <p:tags r:id="rId2"/>
            </p:custDataLst>
          </p:nvPr>
        </p:nvGrpSpPr>
        <p:grpSpPr>
          <a:xfrm>
            <a:off x="97790" y="4901565"/>
            <a:ext cx="782320" cy="1765300"/>
            <a:chOff x="2318400" y="2441736"/>
            <a:chExt cx="1457180" cy="3288359"/>
          </a:xfrm>
        </p:grpSpPr>
        <p:sp>
          <p:nvSpPr>
            <p:cNvPr id="22" name="椭圆 21"/>
            <p:cNvSpPr/>
            <p:nvPr userDrawn="1">
              <p:custDataLst>
                <p:tags r:id="rId3"/>
              </p:custDataLst>
            </p:nvPr>
          </p:nvSpPr>
          <p:spPr>
            <a:xfrm flipH="1">
              <a:off x="2318400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</a:endParaRPr>
            </a:p>
          </p:txBody>
        </p:sp>
        <p:pic>
          <p:nvPicPr>
            <p:cNvPr id="23" name="图片 22"/>
            <p:cNvPicPr>
              <a:picLocks noChangeAspect="1"/>
            </p:cNvPicPr>
            <p:nvPr userDrawn="1">
              <p:custDataLst>
                <p:tags r:id="rId4"/>
              </p:custDataLst>
            </p:nvPr>
          </p:nvPicPr>
          <p:blipFill>
            <a:blip r:embed="rId5"/>
            <a:stretch>
              <a:fillRect/>
            </a:stretch>
          </p:blipFill>
          <p:spPr>
            <a:xfrm flipH="1">
              <a:off x="2515761" y="2441736"/>
              <a:ext cx="1259819" cy="3091698"/>
            </a:xfrm>
            <a:prstGeom prst="rect">
              <a:avLst/>
            </a:prstGeom>
          </p:spPr>
        </p:pic>
      </p:grpSp>
      <p:sp>
        <p:nvSpPr>
          <p:cNvPr id="21" name="任意多边形: 形状 20"/>
          <p:cNvSpPr/>
          <p:nvPr>
            <p:custDataLst>
              <p:tags r:id="rId6"/>
            </p:custDataLst>
          </p:nvPr>
        </p:nvSpPr>
        <p:spPr>
          <a:xfrm rot="10800000" flipH="1">
            <a:off x="11200130" y="-635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gradFill flip="none" rotWithShape="1">
          <a:gsLst>
            <a:gs pos="0">
              <a:schemeClr val="accent1"/>
            </a:gs>
            <a:gs pos="100000">
              <a:schemeClr val="accent3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281600" y="1249200"/>
            <a:ext cx="9626400" cy="723600"/>
          </a:xfrm>
        </p:spPr>
        <p:txBody>
          <a:bodyPr anchor="ctr"/>
          <a:lstStyle>
            <a:lvl1pPr>
              <a:defRPr sz="3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3"/>
            </p:custDataLst>
          </p:nvPr>
        </p:nvSpPr>
        <p:spPr>
          <a:xfrm>
            <a:off x="1281113" y="2163600"/>
            <a:ext cx="9626600" cy="3445200"/>
          </a:xfrm>
        </p:spPr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11" name="矩形: 圆角 10"/>
          <p:cNvSpPr/>
          <p:nvPr>
            <p:custDataLst>
              <p:tags r:id="rId7"/>
            </p:custDataLst>
          </p:nvPr>
        </p:nvSpPr>
        <p:spPr>
          <a:xfrm>
            <a:off x="292735" y="304165"/>
            <a:ext cx="11606530" cy="6249670"/>
          </a:xfrm>
          <a:prstGeom prst="roundRect">
            <a:avLst>
              <a:gd name="adj" fmla="val 2825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grpSp>
        <p:nvGrpSpPr>
          <p:cNvPr id="6" name="组合 5"/>
          <p:cNvGrpSpPr/>
          <p:nvPr>
            <p:custDataLst>
              <p:tags r:id="rId8"/>
            </p:custDataLst>
          </p:nvPr>
        </p:nvGrpSpPr>
        <p:grpSpPr>
          <a:xfrm>
            <a:off x="97790" y="4901565"/>
            <a:ext cx="782320" cy="1765300"/>
            <a:chOff x="2318400" y="2441736"/>
            <a:chExt cx="1457180" cy="3288359"/>
          </a:xfrm>
        </p:grpSpPr>
        <p:sp>
          <p:nvSpPr>
            <p:cNvPr id="15" name="椭圆 14"/>
            <p:cNvSpPr/>
            <p:nvPr userDrawn="1">
              <p:custDataLst>
                <p:tags r:id="rId9"/>
              </p:custDataLst>
            </p:nvPr>
          </p:nvSpPr>
          <p:spPr>
            <a:xfrm flipH="1">
              <a:off x="2318400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endParaRPr>
            </a:p>
          </p:txBody>
        </p:sp>
        <p:pic>
          <p:nvPicPr>
            <p:cNvPr id="16" name="图片 15"/>
            <p:cNvPicPr>
              <a:picLocks noChangeAspect="1"/>
            </p:cNvPicPr>
            <p:nvPr userDrawn="1">
              <p:custDataLst>
                <p:tags r:id="rId10"/>
              </p:custDataLst>
            </p:nvPr>
          </p:nvPicPr>
          <p:blipFill>
            <a:blip r:embed="rId11"/>
            <a:stretch>
              <a:fillRect/>
            </a:stretch>
          </p:blipFill>
          <p:spPr>
            <a:xfrm flipH="1">
              <a:off x="2515761" y="2441736"/>
              <a:ext cx="1259819" cy="3091698"/>
            </a:xfrm>
            <a:prstGeom prst="rect">
              <a:avLst/>
            </a:prstGeom>
          </p:spPr>
        </p:pic>
      </p:grpSp>
      <p:sp>
        <p:nvSpPr>
          <p:cNvPr id="17" name="任意多边形: 形状 16"/>
          <p:cNvSpPr/>
          <p:nvPr>
            <p:custDataLst>
              <p:tags r:id="rId12"/>
            </p:custDataLst>
          </p:nvPr>
        </p:nvSpPr>
        <p:spPr>
          <a:xfrm rot="10800000" flipH="1">
            <a:off x="11200130" y="-635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>
            <p:custDataLst>
              <p:tags r:id="rId2"/>
            </p:custDataLst>
          </p:nvPr>
        </p:nvSpPr>
        <p:spPr>
          <a:xfrm>
            <a:off x="0" y="0"/>
            <a:ext cx="4823460" cy="6866255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baseline="0" dirty="0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grpSp>
        <p:nvGrpSpPr>
          <p:cNvPr id="14" name="组合 13"/>
          <p:cNvGrpSpPr/>
          <p:nvPr>
            <p:custDataLst>
              <p:tags r:id="rId3"/>
            </p:custDataLst>
          </p:nvPr>
        </p:nvGrpSpPr>
        <p:grpSpPr>
          <a:xfrm>
            <a:off x="97790" y="4901565"/>
            <a:ext cx="782320" cy="1765300"/>
            <a:chOff x="2318400" y="2441736"/>
            <a:chExt cx="1457180" cy="3288359"/>
          </a:xfrm>
        </p:grpSpPr>
        <p:sp>
          <p:nvSpPr>
            <p:cNvPr id="16" name="椭圆 15"/>
            <p:cNvSpPr/>
            <p:nvPr userDrawn="1">
              <p:custDataLst>
                <p:tags r:id="rId4"/>
              </p:custDataLst>
            </p:nvPr>
          </p:nvSpPr>
          <p:spPr>
            <a:xfrm flipH="1">
              <a:off x="2318400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</a:endParaRPr>
            </a:p>
          </p:txBody>
        </p:sp>
        <p:pic>
          <p:nvPicPr>
            <p:cNvPr id="17" name="图片 16"/>
            <p:cNvPicPr>
              <a:picLocks noChangeAspect="1"/>
            </p:cNvPicPr>
            <p:nvPr userDrawn="1">
              <p:custDataLst>
                <p:tags r:id="rId5"/>
              </p:custDataLst>
            </p:nvPr>
          </p:nvPicPr>
          <p:blipFill>
            <a:blip r:embed="rId6"/>
            <a:stretch>
              <a:fillRect/>
            </a:stretch>
          </p:blipFill>
          <p:spPr>
            <a:xfrm flipH="1">
              <a:off x="2515761" y="2441736"/>
              <a:ext cx="1259819" cy="3091698"/>
            </a:xfrm>
            <a:prstGeom prst="rect">
              <a:avLst/>
            </a:prstGeom>
          </p:spPr>
        </p:pic>
      </p:grpSp>
      <p:sp>
        <p:nvSpPr>
          <p:cNvPr id="15" name="任意多边形: 形状 14"/>
          <p:cNvSpPr/>
          <p:nvPr>
            <p:custDataLst>
              <p:tags r:id="rId7"/>
            </p:custDataLst>
          </p:nvPr>
        </p:nvSpPr>
        <p:spPr>
          <a:xfrm rot="10800000" flipH="1">
            <a:off x="11200130" y="-635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8"/>
            </p:custDataLst>
          </p:nvPr>
        </p:nvSpPr>
        <p:spPr>
          <a:xfrm>
            <a:off x="583200" y="770400"/>
            <a:ext cx="3960000" cy="882000"/>
          </a:xfrm>
        </p:spPr>
        <p:txBody>
          <a:bodyPr anchor="ctr"/>
          <a:lstStyle>
            <a:lvl1pPr>
              <a:defRPr sz="360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2"/>
            </p:custDataLst>
          </p:nvPr>
        </p:nvSpPr>
        <p:spPr>
          <a:xfrm>
            <a:off x="586800" y="1764000"/>
            <a:ext cx="3956400" cy="4093200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3"/>
            </p:custDataLst>
          </p:nvPr>
        </p:nvSpPr>
        <p:spPr>
          <a:xfrm>
            <a:off x="5101200" y="769938"/>
            <a:ext cx="6480000" cy="5087937"/>
          </a:xfrm>
        </p:spPr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0"/>
            <a:ext cx="12192000" cy="2664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baseline="0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grpSp>
        <p:nvGrpSpPr>
          <p:cNvPr id="20" name="组合 19"/>
          <p:cNvGrpSpPr/>
          <p:nvPr>
            <p:custDataLst>
              <p:tags r:id="rId3"/>
            </p:custDataLst>
          </p:nvPr>
        </p:nvGrpSpPr>
        <p:grpSpPr>
          <a:xfrm>
            <a:off x="97790" y="4901565"/>
            <a:ext cx="782320" cy="1765300"/>
            <a:chOff x="2318400" y="2441736"/>
            <a:chExt cx="1457180" cy="3288359"/>
          </a:xfrm>
        </p:grpSpPr>
        <p:sp>
          <p:nvSpPr>
            <p:cNvPr id="22" name="椭圆 21"/>
            <p:cNvSpPr/>
            <p:nvPr userDrawn="1">
              <p:custDataLst>
                <p:tags r:id="rId4"/>
              </p:custDataLst>
            </p:nvPr>
          </p:nvSpPr>
          <p:spPr>
            <a:xfrm flipH="1">
              <a:off x="2318400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</a:endParaRPr>
            </a:p>
          </p:txBody>
        </p:sp>
        <p:pic>
          <p:nvPicPr>
            <p:cNvPr id="23" name="图片 22"/>
            <p:cNvPicPr>
              <a:picLocks noChangeAspect="1"/>
            </p:cNvPicPr>
            <p:nvPr userDrawn="1">
              <p:custDataLst>
                <p:tags r:id="rId5"/>
              </p:custDataLst>
            </p:nvPr>
          </p:nvPicPr>
          <p:blipFill>
            <a:blip r:embed="rId6"/>
            <a:stretch>
              <a:fillRect/>
            </a:stretch>
          </p:blipFill>
          <p:spPr>
            <a:xfrm flipH="1">
              <a:off x="2515761" y="2441736"/>
              <a:ext cx="1259819" cy="3091698"/>
            </a:xfrm>
            <a:prstGeom prst="rect">
              <a:avLst/>
            </a:prstGeom>
          </p:spPr>
        </p:pic>
      </p:grpSp>
      <p:sp>
        <p:nvSpPr>
          <p:cNvPr id="21" name="任意多边形: 形状 20"/>
          <p:cNvSpPr/>
          <p:nvPr>
            <p:custDataLst>
              <p:tags r:id="rId7"/>
            </p:custDataLst>
          </p:nvPr>
        </p:nvSpPr>
        <p:spPr>
          <a:xfrm rot="10800000" flipH="1">
            <a:off x="11200130" y="-635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612000" y="781200"/>
            <a:ext cx="10976400" cy="626400"/>
          </a:xfrm>
        </p:spPr>
        <p:txBody>
          <a:bodyPr anchor="ctr"/>
          <a:lstStyle>
            <a:lvl1pPr algn="ctr">
              <a:defRPr sz="360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2"/>
            </p:custDataLst>
          </p:nvPr>
        </p:nvSpPr>
        <p:spPr>
          <a:xfrm>
            <a:off x="612000" y="1659600"/>
            <a:ext cx="10975975" cy="828000"/>
          </a:xfrm>
        </p:spPr>
        <p:txBody>
          <a:bodyPr/>
          <a:lstStyle>
            <a:lvl1pPr algn="ctr"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3"/>
            </p:custDataLst>
          </p:nvPr>
        </p:nvSpPr>
        <p:spPr>
          <a:xfrm>
            <a:off x="612775" y="2808000"/>
            <a:ext cx="10965600" cy="3430800"/>
          </a:xfrm>
        </p:spPr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>
            <p:custDataLst>
              <p:tags r:id="rId2"/>
            </p:custDataLst>
          </p:nvPr>
        </p:nvSpPr>
        <p:spPr>
          <a:xfrm>
            <a:off x="0" y="5029201"/>
            <a:ext cx="12192000" cy="1828799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baseline="0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sp>
        <p:nvSpPr>
          <p:cNvPr id="15" name="任意多边形: 形状 14"/>
          <p:cNvSpPr/>
          <p:nvPr>
            <p:custDataLst>
              <p:tags r:id="rId3"/>
            </p:custDataLst>
          </p:nvPr>
        </p:nvSpPr>
        <p:spPr>
          <a:xfrm rot="10800000" flipH="1" flipV="1">
            <a:off x="11200130" y="5734050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3" name="任意多边形: 形状 22"/>
          <p:cNvSpPr/>
          <p:nvPr>
            <p:custDataLst>
              <p:tags r:id="rId4"/>
            </p:custDataLst>
          </p:nvPr>
        </p:nvSpPr>
        <p:spPr>
          <a:xfrm flipH="1" flipV="1">
            <a:off x="0" y="0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604800" y="669600"/>
            <a:ext cx="10976400" cy="565200"/>
          </a:xfrm>
        </p:spPr>
        <p:txBody>
          <a:bodyPr anchor="ctr"/>
          <a:lstStyle>
            <a:lvl1pPr algn="ctr">
              <a:defRPr sz="3200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9"/>
            </p:custDataLst>
          </p:nvPr>
        </p:nvSpPr>
        <p:spPr>
          <a:xfrm>
            <a:off x="604837" y="1681200"/>
            <a:ext cx="10990800" cy="3211200"/>
          </a:xfrm>
        </p:spPr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  <p:custDataLst>
              <p:tags r:id="rId10"/>
            </p:custDataLst>
          </p:nvPr>
        </p:nvSpPr>
        <p:spPr>
          <a:xfrm>
            <a:off x="594000" y="5180400"/>
            <a:ext cx="11001600" cy="1011600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0"/>
            <a:ext cx="12192000" cy="9144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cap="none" baseline="0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grpSp>
        <p:nvGrpSpPr>
          <p:cNvPr id="23" name="组合 22"/>
          <p:cNvGrpSpPr/>
          <p:nvPr>
            <p:custDataLst>
              <p:tags r:id="rId3"/>
            </p:custDataLst>
          </p:nvPr>
        </p:nvGrpSpPr>
        <p:grpSpPr>
          <a:xfrm>
            <a:off x="97790" y="4901565"/>
            <a:ext cx="782320" cy="1765300"/>
            <a:chOff x="2318400" y="2441736"/>
            <a:chExt cx="1457180" cy="3288359"/>
          </a:xfrm>
        </p:grpSpPr>
        <p:sp>
          <p:nvSpPr>
            <p:cNvPr id="25" name="椭圆 24"/>
            <p:cNvSpPr/>
            <p:nvPr userDrawn="1">
              <p:custDataLst>
                <p:tags r:id="rId4"/>
              </p:custDataLst>
            </p:nvPr>
          </p:nvSpPr>
          <p:spPr>
            <a:xfrm flipH="1">
              <a:off x="2318400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cap="none" baseline="0">
                <a:latin typeface="Arial" panose="020B0604020202020204" pitchFamily="34" charset="0"/>
              </a:endParaRPr>
            </a:p>
          </p:txBody>
        </p:sp>
        <p:pic>
          <p:nvPicPr>
            <p:cNvPr id="26" name="图片 25"/>
            <p:cNvPicPr>
              <a:picLocks noChangeAspect="1"/>
            </p:cNvPicPr>
            <p:nvPr userDrawn="1">
              <p:custDataLst>
                <p:tags r:id="rId5"/>
              </p:custDataLst>
            </p:nvPr>
          </p:nvPicPr>
          <p:blipFill>
            <a:blip r:embed="rId6"/>
            <a:stretch>
              <a:fillRect/>
            </a:stretch>
          </p:blipFill>
          <p:spPr>
            <a:xfrm flipH="1">
              <a:off x="2515761" y="2441736"/>
              <a:ext cx="1259819" cy="3091698"/>
            </a:xfrm>
            <a:prstGeom prst="rect">
              <a:avLst/>
            </a:prstGeom>
          </p:spPr>
        </p:pic>
      </p:grpSp>
      <p:sp>
        <p:nvSpPr>
          <p:cNvPr id="24" name="任意多边形: 形状 23"/>
          <p:cNvSpPr/>
          <p:nvPr>
            <p:custDataLst>
              <p:tags r:id="rId7"/>
            </p:custDataLst>
          </p:nvPr>
        </p:nvSpPr>
        <p:spPr>
          <a:xfrm rot="10800000" flipH="1">
            <a:off x="11200130" y="-635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cap="none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579600" y="237600"/>
            <a:ext cx="11037600" cy="441964"/>
          </a:xfrm>
        </p:spPr>
        <p:txBody>
          <a:bodyPr/>
          <a:lstStyle>
            <a:lvl1pPr>
              <a:defRPr cap="none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2"/>
            </p:custDataLst>
          </p:nvPr>
        </p:nvSpPr>
        <p:spPr>
          <a:xfrm>
            <a:off x="579600" y="1663200"/>
            <a:ext cx="5342400" cy="2894400"/>
          </a:xfrm>
        </p:spPr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3"/>
            </p:custDataLst>
          </p:nvPr>
        </p:nvSpPr>
        <p:spPr>
          <a:xfrm>
            <a:off x="6242400" y="1663200"/>
            <a:ext cx="5367600" cy="2894400"/>
          </a:xfrm>
        </p:spPr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14"/>
            </p:custDataLst>
          </p:nvPr>
        </p:nvSpPr>
        <p:spPr>
          <a:xfrm>
            <a:off x="572400" y="4816800"/>
            <a:ext cx="5342400" cy="781200"/>
          </a:xfrm>
        </p:spPr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5"/>
            </p:custDataLst>
          </p:nvPr>
        </p:nvSpPr>
        <p:spPr>
          <a:xfrm>
            <a:off x="6253200" y="4813200"/>
            <a:ext cx="5367600" cy="781200"/>
          </a:xfrm>
        </p:spPr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gradFill>
          <a:gsLst>
            <a:gs pos="0">
              <a:schemeClr val="accent1"/>
            </a:gs>
            <a:gs pos="100000">
              <a:schemeClr val="accent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959224"/>
            <a:ext cx="12192000" cy="4939553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baseline="0" dirty="0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grpSp>
        <p:nvGrpSpPr>
          <p:cNvPr id="21" name="组合 20"/>
          <p:cNvGrpSpPr/>
          <p:nvPr>
            <p:custDataLst>
              <p:tags r:id="rId3"/>
            </p:custDataLst>
          </p:nvPr>
        </p:nvGrpSpPr>
        <p:grpSpPr>
          <a:xfrm>
            <a:off x="97790" y="4901565"/>
            <a:ext cx="782320" cy="1765300"/>
            <a:chOff x="2318400" y="2441736"/>
            <a:chExt cx="1457180" cy="3288359"/>
          </a:xfrm>
        </p:grpSpPr>
        <p:sp>
          <p:nvSpPr>
            <p:cNvPr id="23" name="椭圆 22"/>
            <p:cNvSpPr/>
            <p:nvPr userDrawn="1">
              <p:custDataLst>
                <p:tags r:id="rId4"/>
              </p:custDataLst>
            </p:nvPr>
          </p:nvSpPr>
          <p:spPr>
            <a:xfrm flipH="1">
              <a:off x="2318400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</a:endParaRPr>
            </a:p>
          </p:txBody>
        </p:sp>
        <p:pic>
          <p:nvPicPr>
            <p:cNvPr id="24" name="图片 23"/>
            <p:cNvPicPr>
              <a:picLocks noChangeAspect="1"/>
            </p:cNvPicPr>
            <p:nvPr userDrawn="1">
              <p:custDataLst>
                <p:tags r:id="rId5"/>
              </p:custDataLst>
            </p:nvPr>
          </p:nvPicPr>
          <p:blipFill>
            <a:blip r:embed="rId6"/>
            <a:stretch>
              <a:fillRect/>
            </a:stretch>
          </p:blipFill>
          <p:spPr>
            <a:xfrm flipH="1">
              <a:off x="2515761" y="2441736"/>
              <a:ext cx="1259819" cy="3091698"/>
            </a:xfrm>
            <a:prstGeom prst="rect">
              <a:avLst/>
            </a:prstGeom>
          </p:spPr>
        </p:pic>
      </p:grpSp>
      <p:sp>
        <p:nvSpPr>
          <p:cNvPr id="22" name="任意多边形: 形状 21"/>
          <p:cNvSpPr/>
          <p:nvPr>
            <p:custDataLst>
              <p:tags r:id="rId7"/>
            </p:custDataLst>
          </p:nvPr>
        </p:nvSpPr>
        <p:spPr>
          <a:xfrm rot="10800000" flipH="1">
            <a:off x="11200130" y="-635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8"/>
            </p:custDataLst>
          </p:nvPr>
        </p:nvSpPr>
        <p:spPr>
          <a:xfrm>
            <a:off x="1522800" y="1339200"/>
            <a:ext cx="9144000" cy="2386800"/>
          </a:xfrm>
        </p:spPr>
        <p:txBody>
          <a:bodyPr anchor="b"/>
          <a:lstStyle>
            <a:lvl1pPr algn="ctr">
              <a:defRPr sz="60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2"/>
            </p:custDataLst>
          </p:nvPr>
        </p:nvSpPr>
        <p:spPr>
          <a:xfrm>
            <a:off x="1522413" y="3862800"/>
            <a:ext cx="9144000" cy="1656000"/>
          </a:xfrm>
        </p:spPr>
        <p:txBody>
          <a:bodyPr/>
          <a:lstStyle>
            <a:lvl1pPr algn="ctr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组合 15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grpSp>
          <p:nvGrpSpPr>
            <p:cNvPr id="17" name="组合 16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9" name="椭圆 18"/>
              <p:cNvSpPr/>
              <p:nvPr userDrawn="1">
                <p:custDataLst>
                  <p:tags r:id="rId3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20" name="图片 19"/>
              <p:cNvPicPr>
                <a:picLocks noChangeAspect="1"/>
              </p:cNvPicPr>
              <p:nvPr userDrawn="1">
                <p:custDataLst>
                  <p:tags r:id="rId4"/>
                </p:custDataLst>
              </p:nvPr>
            </p:nvPicPr>
            <p:blipFill>
              <a:blip r:embed="rId5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8" name="任意多边形: 形状 17"/>
            <p:cNvSpPr/>
            <p:nvPr userDrawn="1">
              <p:custDataLst>
                <p:tags r:id="rId6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0800" tIns="39600" rIns="75600" bIns="396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8"/>
            </p:custDataLst>
          </p:nvPr>
        </p:nvSpPr>
        <p:spPr>
          <a:xfrm>
            <a:off x="669882" y="954000"/>
            <a:ext cx="10852237" cy="5388907"/>
          </a:xfrm>
        </p:spPr>
        <p:txBody>
          <a:bodyPr vert="horz" lIns="100800" tIns="0" rIns="8280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userDrawn="1">
  <p:cSld name="节标题">
    <p:bg>
      <p:bgPr>
        <a:gradFill>
          <a:gsLst>
            <a:gs pos="0">
              <a:schemeClr val="accent3"/>
            </a:gs>
            <a:gs pos="100000">
              <a:schemeClr val="accent1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任意多边形: 形状 5"/>
          <p:cNvSpPr/>
          <p:nvPr>
            <p:custDataLst>
              <p:tags r:id="rId2"/>
            </p:custDataLst>
          </p:nvPr>
        </p:nvSpPr>
        <p:spPr>
          <a:xfrm>
            <a:off x="669926" y="682171"/>
            <a:ext cx="10850562" cy="5689600"/>
          </a:xfrm>
          <a:custGeom>
            <a:avLst/>
            <a:gdLst>
              <a:gd name="connsiteX0" fmla="*/ 179052 w 10850562"/>
              <a:gd name="connsiteY0" fmla="*/ 0 h 5689600"/>
              <a:gd name="connsiteX1" fmla="*/ 10671510 w 10850562"/>
              <a:gd name="connsiteY1" fmla="*/ 0 h 5689600"/>
              <a:gd name="connsiteX2" fmla="*/ 10850562 w 10850562"/>
              <a:gd name="connsiteY2" fmla="*/ 179052 h 5689600"/>
              <a:gd name="connsiteX3" fmla="*/ 10850562 w 10850562"/>
              <a:gd name="connsiteY3" fmla="*/ 541760 h 5689600"/>
              <a:gd name="connsiteX4" fmla="*/ 10809676 w 10850562"/>
              <a:gd name="connsiteY4" fmla="*/ 548094 h 5689600"/>
              <a:gd name="connsiteX5" fmla="*/ 6605944 w 10850562"/>
              <a:gd name="connsiteY5" fmla="*/ 1640202 h 5689600"/>
              <a:gd name="connsiteX6" fmla="*/ 6321125 w 10850562"/>
              <a:gd name="connsiteY6" fmla="*/ 2124951 h 5689600"/>
              <a:gd name="connsiteX7" fmla="*/ 7247202 w 10850562"/>
              <a:gd name="connsiteY7" fmla="*/ 5689600 h 5689600"/>
              <a:gd name="connsiteX8" fmla="*/ 179052 w 10850562"/>
              <a:gd name="connsiteY8" fmla="*/ 5689600 h 5689600"/>
              <a:gd name="connsiteX9" fmla="*/ 0 w 10850562"/>
              <a:gd name="connsiteY9" fmla="*/ 5510548 h 5689600"/>
              <a:gd name="connsiteX10" fmla="*/ 0 w 10850562"/>
              <a:gd name="connsiteY10" fmla="*/ 179052 h 5689600"/>
              <a:gd name="connsiteX11" fmla="*/ 179052 w 10850562"/>
              <a:gd name="connsiteY11" fmla="*/ 0 h 568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850562" h="5689600">
                <a:moveTo>
                  <a:pt x="179052" y="0"/>
                </a:moveTo>
                <a:lnTo>
                  <a:pt x="10671510" y="0"/>
                </a:lnTo>
                <a:cubicBezTo>
                  <a:pt x="10770398" y="0"/>
                  <a:pt x="10850562" y="80164"/>
                  <a:pt x="10850562" y="179052"/>
                </a:cubicBezTo>
                <a:lnTo>
                  <a:pt x="10850562" y="541760"/>
                </a:lnTo>
                <a:lnTo>
                  <a:pt x="10809676" y="548094"/>
                </a:lnTo>
                <a:lnTo>
                  <a:pt x="6605944" y="1640202"/>
                </a:lnTo>
                <a:cubicBezTo>
                  <a:pt x="6393433" y="1695411"/>
                  <a:pt x="6265915" y="1912440"/>
                  <a:pt x="6321125" y="2124951"/>
                </a:cubicBezTo>
                <a:lnTo>
                  <a:pt x="7247202" y="5689600"/>
                </a:lnTo>
                <a:lnTo>
                  <a:pt x="179052" y="5689600"/>
                </a:lnTo>
                <a:cubicBezTo>
                  <a:pt x="80164" y="5689600"/>
                  <a:pt x="0" y="5609436"/>
                  <a:pt x="0" y="5510548"/>
                </a:cubicBezTo>
                <a:lnTo>
                  <a:pt x="0" y="179052"/>
                </a:lnTo>
                <a:cubicBezTo>
                  <a:pt x="0" y="80164"/>
                  <a:pt x="80164" y="0"/>
                  <a:pt x="17905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sp>
        <p:nvSpPr>
          <p:cNvPr id="8" name="任意多边形: 形状 7"/>
          <p:cNvSpPr/>
          <p:nvPr>
            <p:custDataLst>
              <p:tags r:id="rId3"/>
            </p:custDataLst>
          </p:nvPr>
        </p:nvSpPr>
        <p:spPr>
          <a:xfrm>
            <a:off x="6978180" y="1238445"/>
            <a:ext cx="4542308" cy="514784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sp>
        <p:nvSpPr>
          <p:cNvPr id="9" name="椭圆 8"/>
          <p:cNvSpPr/>
          <p:nvPr>
            <p:custDataLst>
              <p:tags r:id="rId4"/>
            </p:custDataLst>
          </p:nvPr>
        </p:nvSpPr>
        <p:spPr>
          <a:xfrm>
            <a:off x="8734243" y="5171296"/>
            <a:ext cx="1137770" cy="55879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sp>
        <p:nvSpPr>
          <p:cNvPr id="13" name="任意多边形: 形状 12"/>
          <p:cNvSpPr/>
          <p:nvPr>
            <p:custDataLst>
              <p:tags r:id="rId5"/>
            </p:custDataLst>
          </p:nvPr>
        </p:nvSpPr>
        <p:spPr>
          <a:xfrm>
            <a:off x="7454390" y="4611205"/>
            <a:ext cx="613021" cy="553836"/>
          </a:xfrm>
          <a:custGeom>
            <a:avLst/>
            <a:gdLst>
              <a:gd name="connsiteX0" fmla="*/ 44136 w 613021"/>
              <a:gd name="connsiteY0" fmla="*/ 0 h 553836"/>
              <a:gd name="connsiteX1" fmla="*/ 613021 w 613021"/>
              <a:gd name="connsiteY1" fmla="*/ 279400 h 553836"/>
              <a:gd name="connsiteX2" fmla="*/ 158786 w 613021"/>
              <a:gd name="connsiteY2" fmla="*/ 553124 h 553836"/>
              <a:gd name="connsiteX3" fmla="*/ 144414 w 613021"/>
              <a:gd name="connsiteY3" fmla="*/ 553836 h 553836"/>
              <a:gd name="connsiteX4" fmla="*/ 0 w 613021"/>
              <a:gd name="connsiteY4" fmla="*/ 2185 h 553836"/>
              <a:gd name="connsiteX5" fmla="*/ 44136 w 613021"/>
              <a:gd name="connsiteY5" fmla="*/ 0 h 553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13021" h="553836">
                <a:moveTo>
                  <a:pt x="44136" y="0"/>
                </a:moveTo>
                <a:cubicBezTo>
                  <a:pt x="358323" y="0"/>
                  <a:pt x="613021" y="125092"/>
                  <a:pt x="613021" y="279400"/>
                </a:cubicBezTo>
                <a:cubicBezTo>
                  <a:pt x="613021" y="414420"/>
                  <a:pt x="418018" y="527071"/>
                  <a:pt x="158786" y="553124"/>
                </a:cubicBezTo>
                <a:lnTo>
                  <a:pt x="144414" y="553836"/>
                </a:lnTo>
                <a:lnTo>
                  <a:pt x="0" y="2185"/>
                </a:lnTo>
                <a:lnTo>
                  <a:pt x="44136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pic>
        <p:nvPicPr>
          <p:cNvPr id="11" name="图片 10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8414833" y="2441736"/>
            <a:ext cx="1259819" cy="3091698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7008381" y="1843490"/>
            <a:ext cx="1469880" cy="3607205"/>
          </a:xfrm>
          <a:prstGeom prst="rect">
            <a:avLst/>
          </a:prstGeom>
        </p:spPr>
      </p:pic>
      <p:sp>
        <p:nvSpPr>
          <p:cNvPr id="20" name="标题 1"/>
          <p:cNvSpPr>
            <a:spLocks noGrp="1"/>
          </p:cNvSpPr>
          <p:nvPr>
            <p:ph type="title" hasCustomPrompt="1"/>
            <p:custDataLst>
              <p:tags r:id="rId10"/>
            </p:custDataLst>
          </p:nvPr>
        </p:nvSpPr>
        <p:spPr>
          <a:xfrm>
            <a:off x="1332098" y="3350095"/>
            <a:ext cx="5419185" cy="895350"/>
          </a:xfrm>
        </p:spPr>
        <p:txBody>
          <a:bodyPr anchor="b">
            <a:normAutofit/>
          </a:bodyPr>
          <a:lstStyle>
            <a:lvl1pPr algn="l">
              <a:defRPr sz="4800" b="1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21" name="文本占位符 2"/>
          <p:cNvSpPr>
            <a:spLocks noGrp="1"/>
          </p:cNvSpPr>
          <p:nvPr>
            <p:ph type="body" idx="1"/>
            <p:custDataLst>
              <p:tags r:id="rId11"/>
            </p:custDataLst>
          </p:nvPr>
        </p:nvSpPr>
        <p:spPr>
          <a:xfrm>
            <a:off x="1332098" y="4316438"/>
            <a:ext cx="5419185" cy="1015623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28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en-US" dirty="0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2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13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14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grpSp>
          <p:nvGrpSpPr>
            <p:cNvPr id="10" name="组合 9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2" name="椭圆 11"/>
              <p:cNvSpPr/>
              <p:nvPr userDrawn="1">
                <p:custDataLst>
                  <p:tags r:id="rId3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13" name="图片 12"/>
              <p:cNvPicPr>
                <a:picLocks noChangeAspect="1"/>
              </p:cNvPicPr>
              <p:nvPr userDrawn="1">
                <p:custDataLst>
                  <p:tags r:id="rId4"/>
                </p:custDataLst>
              </p:nvPr>
            </p:nvPicPr>
            <p:blipFill>
              <a:blip r:embed="rId5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1" name="任意多边形: 形状 10"/>
            <p:cNvSpPr/>
            <p:nvPr userDrawn="1">
              <p:custDataLst>
                <p:tags r:id="rId6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8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9"/>
            </p:custDataLst>
          </p:nvPr>
        </p:nvSpPr>
        <p:spPr>
          <a:xfrm>
            <a:off x="6238877" y="952508"/>
            <a:ext cx="5283242" cy="5388907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lnSpc>
                <a:spcPct val="120000"/>
              </a:lnSpc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lnSpc>
                <a:spcPct val="120000"/>
              </a:lnSpc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lnSpc>
                <a:spcPct val="120000"/>
              </a:lnSpc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lnSpc>
                <a:spcPct val="120000"/>
              </a:lnSpc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组合 10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grpSp>
          <p:nvGrpSpPr>
            <p:cNvPr id="12" name="组合 11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4" name="椭圆 13"/>
              <p:cNvSpPr/>
              <p:nvPr userDrawn="1">
                <p:custDataLst>
                  <p:tags r:id="rId3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15" name="图片 14"/>
              <p:cNvPicPr>
                <a:picLocks noChangeAspect="1"/>
              </p:cNvPicPr>
              <p:nvPr userDrawn="1">
                <p:custDataLst>
                  <p:tags r:id="rId4"/>
                </p:custDataLst>
              </p:nvPr>
            </p:nvPicPr>
            <p:blipFill>
              <a:blip r:embed="rId5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3" name="任意多边形: 形状 12"/>
            <p:cNvSpPr/>
            <p:nvPr userDrawn="1">
              <p:custDataLst>
                <p:tags r:id="rId6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2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8"/>
            </p:custDataLst>
          </p:nvPr>
        </p:nvSpPr>
        <p:spPr>
          <a:xfrm>
            <a:off x="669930" y="952508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20000"/>
              </a:lnSpc>
              <a:spcAft>
                <a:spcPts val="0"/>
              </a:spcAft>
              <a:buNone/>
              <a:defRPr sz="2000" b="0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9"/>
            </p:custDataLst>
          </p:nvPr>
        </p:nvSpPr>
        <p:spPr>
          <a:xfrm>
            <a:off x="669925" y="1406525"/>
            <a:ext cx="5283200" cy="4934752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10"/>
            </p:custDataLst>
          </p:nvPr>
        </p:nvSpPr>
        <p:spPr>
          <a:xfrm>
            <a:off x="6235750" y="952508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11"/>
            </p:custDataLst>
          </p:nvPr>
        </p:nvSpPr>
        <p:spPr>
          <a:xfrm>
            <a:off x="6235750" y="1406525"/>
            <a:ext cx="5283242" cy="4934752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12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13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14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grpSp>
          <p:nvGrpSpPr>
            <p:cNvPr id="11" name="组合 10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3" name="椭圆 12"/>
              <p:cNvSpPr/>
              <p:nvPr userDrawn="1">
                <p:custDataLst>
                  <p:tags r:id="rId3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14" name="图片 13"/>
              <p:cNvPicPr>
                <a:picLocks noChangeAspect="1"/>
              </p:cNvPicPr>
              <p:nvPr userDrawn="1">
                <p:custDataLst>
                  <p:tags r:id="rId4"/>
                </p:custDataLst>
              </p:nvPr>
            </p:nvPicPr>
            <p:blipFill>
              <a:blip r:embed="rId5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2" name="任意多边形: 形状 11"/>
            <p:cNvSpPr/>
            <p:nvPr userDrawn="1">
              <p:custDataLst>
                <p:tags r:id="rId6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grpSp>
          <p:nvGrpSpPr>
            <p:cNvPr id="10" name="组合 9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2" name="椭圆 11"/>
              <p:cNvSpPr/>
              <p:nvPr userDrawn="1">
                <p:custDataLst>
                  <p:tags r:id="rId3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13" name="图片 12"/>
              <p:cNvPicPr>
                <a:picLocks noChangeAspect="1"/>
              </p:cNvPicPr>
              <p:nvPr userDrawn="1">
                <p:custDataLst>
                  <p:tags r:id="rId4"/>
                </p:custDataLst>
              </p:nvPr>
            </p:nvPicPr>
            <p:blipFill>
              <a:blip r:embed="rId5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1" name="任意多边形: 形状 10"/>
            <p:cNvSpPr/>
            <p:nvPr userDrawn="1">
              <p:custDataLst>
                <p:tags r:id="rId6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2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8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9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gradFill>
          <a:gsLst>
            <a:gs pos="0">
              <a:schemeClr val="accent3"/>
            </a:gs>
            <a:gs pos="100000">
              <a:schemeClr val="accent1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sp>
          <p:nvSpPr>
            <p:cNvPr id="9" name="矩形: 圆角 8"/>
            <p:cNvSpPr/>
            <p:nvPr userDrawn="1">
              <p:custDataLst>
                <p:tags r:id="rId3"/>
              </p:custDataLst>
            </p:nvPr>
          </p:nvSpPr>
          <p:spPr>
            <a:xfrm>
              <a:off x="292800" y="304200"/>
              <a:ext cx="11606400" cy="6249600"/>
            </a:xfrm>
            <a:prstGeom prst="roundRect">
              <a:avLst>
                <a:gd name="adj" fmla="val 2825"/>
              </a:avLst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 dirty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2" name="椭圆 11"/>
              <p:cNvSpPr/>
              <p:nvPr userDrawn="1">
                <p:custDataLst>
                  <p:tags r:id="rId4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13" name="图片 12"/>
              <p:cNvPicPr>
                <a:picLocks noChangeAspect="1"/>
              </p:cNvPicPr>
              <p:nvPr userDrawn="1">
                <p:custDataLst>
                  <p:tags r:id="rId5"/>
                </p:custDataLst>
              </p:nvPr>
            </p:nvPicPr>
            <p:blipFill>
              <a:blip r:embed="rId6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1" name="任意多边形: 形状 10"/>
            <p:cNvSpPr/>
            <p:nvPr userDrawn="1">
              <p:custDataLst>
                <p:tags r:id="rId7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8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2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9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marL="514350" indent="-2857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marL="971550" indent="-2857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marL="1428750" indent="-2857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marL="1885950" indent="-2857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marL="2343150" indent="-2857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5" Type="http://schemas.openxmlformats.org/officeDocument/2006/relationships/theme" Target="../theme/theme1.xml"/><Relationship Id="rId24" Type="http://schemas.openxmlformats.org/officeDocument/2006/relationships/tags" Target="../tags/tag184.xml"/><Relationship Id="rId23" Type="http://schemas.openxmlformats.org/officeDocument/2006/relationships/tags" Target="../tags/tag183.xml"/><Relationship Id="rId22" Type="http://schemas.openxmlformats.org/officeDocument/2006/relationships/tags" Target="../tags/tag182.xml"/><Relationship Id="rId21" Type="http://schemas.openxmlformats.org/officeDocument/2006/relationships/tags" Target="../tags/tag181.xml"/><Relationship Id="rId20" Type="http://schemas.openxmlformats.org/officeDocument/2006/relationships/tags" Target="../tags/tag180.xml"/><Relationship Id="rId2" Type="http://schemas.openxmlformats.org/officeDocument/2006/relationships/slideLayout" Target="../slideLayouts/slideLayout2.xml"/><Relationship Id="rId19" Type="http://schemas.openxmlformats.org/officeDocument/2006/relationships/tags" Target="../tags/tag17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9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lIns="100800" tIns="39600" rIns="75600" bIns="39600" rtlCol="0" anchor="t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0"/>
            </p:custDataLst>
          </p:nvPr>
        </p:nvSpPr>
        <p:spPr>
          <a:xfrm>
            <a:off x="669882" y="952508"/>
            <a:ext cx="10852237" cy="5388907"/>
          </a:xfrm>
          <a:prstGeom prst="rect">
            <a:avLst/>
          </a:prstGeom>
        </p:spPr>
        <p:txBody>
          <a:bodyPr vert="horz" lIns="100800" tIns="0" rIns="8280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1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0000" tIns="46800" rIns="90000" bIns="46800" rtlCol="0" anchor="ctr">
            <a:normAutofit/>
          </a:bodyPr>
          <a:lstStyle>
            <a:lvl1pPr algn="l">
              <a:lnSpc>
                <a:spcPct val="120000"/>
              </a:lnSpc>
              <a:defRPr sz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2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0000" tIns="46800" rIns="90000" bIns="46800" rtlCol="0" anchor="ctr">
            <a:normAutofit/>
          </a:bodyPr>
          <a:lstStyle>
            <a:lvl1pPr algn="ctr">
              <a:lnSpc>
                <a:spcPct val="120000"/>
              </a:lnSpc>
              <a:defRPr sz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3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0000" tIns="46800" rIns="90000" bIns="46800" rtlCol="0" anchor="ctr">
            <a:normAutofit/>
          </a:bodyPr>
          <a:lstStyle>
            <a:lvl1pPr algn="r">
              <a:lnSpc>
                <a:spcPct val="120000"/>
              </a:lnSpc>
              <a:defRPr sz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2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image" Target="../media/image10.wmf"/><Relationship Id="rId8" Type="http://schemas.openxmlformats.org/officeDocument/2006/relationships/oleObject" Target="../embeddings/oleObject4.bin"/><Relationship Id="rId7" Type="http://schemas.openxmlformats.org/officeDocument/2006/relationships/image" Target="../media/image9.wmf"/><Relationship Id="rId6" Type="http://schemas.openxmlformats.org/officeDocument/2006/relationships/oleObject" Target="../embeddings/oleObject3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2.bin"/><Relationship Id="rId3" Type="http://schemas.openxmlformats.org/officeDocument/2006/relationships/image" Target="../media/image7.wmf"/><Relationship Id="rId2" Type="http://schemas.openxmlformats.org/officeDocument/2006/relationships/oleObject" Target="../embeddings/oleObject1.bin"/><Relationship Id="rId12" Type="http://schemas.openxmlformats.org/officeDocument/2006/relationships/vmlDrawing" Target="../drawings/vmlDrawing1.vml"/><Relationship Id="rId11" Type="http://schemas.openxmlformats.org/officeDocument/2006/relationships/slideLayout" Target="../slideLayouts/slideLayout7.xml"/><Relationship Id="rId10" Type="http://schemas.openxmlformats.org/officeDocument/2006/relationships/image" Target="../media/image11.png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2.png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117D13"/>
          </a:solidFill>
          <a:ln>
            <a:noFill/>
            <a:miter lim="800000"/>
          </a:ln>
          <a:effectLst/>
        </p:spPr>
      </p:sp>
      <p:sp>
        <p:nvSpPr>
          <p:cNvPr id="4" name="TextBox 3"/>
          <p:cNvSpPr txBox="1"/>
          <p:nvPr/>
        </p:nvSpPr>
        <p:spPr>
          <a:xfrm>
            <a:off x="1716101" y="25509"/>
            <a:ext cx="1461770" cy="489585"/>
          </a:xfrm>
          <a:prstGeom prst="rect">
            <a:avLst/>
          </a:prstGeom>
          <a:noFill/>
        </p:spPr>
        <p:txBody>
          <a:bodyPr wrap="none" lIns="121917" tIns="60958" rIns="121917" bIns="60958" rtlCol="0">
            <a:spAutoFit/>
          </a:bodyPr>
          <a:lstStyle/>
          <a:p>
            <a:r>
              <a:rPr lang="zh-CN" altLang="en-US"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</a:rPr>
              <a:t>磁场系列</a:t>
            </a:r>
            <a:endParaRPr lang="zh-CN" altLang="en-US" sz="2400" dirty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pic>
        <p:nvPicPr>
          <p:cNvPr id="6" name="Picture 2" descr="C:\Users\fuxueping\Desktop\mmexport1625301744256.pn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6529" y="3940324"/>
            <a:ext cx="2660745" cy="1680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179445" y="2517775"/>
            <a:ext cx="7381875" cy="666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3735" dirty="0">
                <a:latin typeface="黑体" panose="02010609060101010101" charset="-122"/>
                <a:ea typeface="黑体" panose="02010609060101010101" charset="-122"/>
              </a:rPr>
              <a:t>电磁流量真管用</a:t>
            </a:r>
            <a:r>
              <a:rPr lang="en-US" sz="3735" dirty="0">
                <a:latin typeface="黑体" panose="02010609060101010101" charset="-122"/>
                <a:ea typeface="黑体" panose="02010609060101010101" charset="-122"/>
              </a:rPr>
              <a:t> </a:t>
            </a:r>
            <a:r>
              <a:rPr sz="3735" dirty="0">
                <a:latin typeface="黑体" panose="02010609060101010101" charset="-122"/>
                <a:ea typeface="黑体" panose="02010609060101010101" charset="-122"/>
              </a:rPr>
              <a:t> 测得电压算流速</a:t>
            </a:r>
            <a:endParaRPr sz="3735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2" name="燕尾形 11"/>
          <p:cNvSpPr/>
          <p:nvPr/>
        </p:nvSpPr>
        <p:spPr>
          <a:xfrm>
            <a:off x="404413" y="167767"/>
            <a:ext cx="288032" cy="2880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tx1"/>
              </a:solidFill>
            </a:endParaRPr>
          </a:p>
        </p:txBody>
      </p:sp>
      <p:sp>
        <p:nvSpPr>
          <p:cNvPr id="13" name="燕尾形 12"/>
          <p:cNvSpPr/>
          <p:nvPr/>
        </p:nvSpPr>
        <p:spPr>
          <a:xfrm>
            <a:off x="760825" y="167767"/>
            <a:ext cx="288032" cy="2880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tx1"/>
              </a:solidFill>
            </a:endParaRPr>
          </a:p>
        </p:txBody>
      </p:sp>
      <p:sp>
        <p:nvSpPr>
          <p:cNvPr id="14" name="燕尾形 13"/>
          <p:cNvSpPr/>
          <p:nvPr/>
        </p:nvSpPr>
        <p:spPr>
          <a:xfrm>
            <a:off x="1082708" y="167767"/>
            <a:ext cx="288032" cy="2880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tx1"/>
              </a:solidFill>
            </a:endParaRPr>
          </a:p>
        </p:txBody>
      </p:sp>
      <p:sp>
        <p:nvSpPr>
          <p:cNvPr id="5" name="太阳形 4"/>
          <p:cNvSpPr/>
          <p:nvPr/>
        </p:nvSpPr>
        <p:spPr>
          <a:xfrm>
            <a:off x="2092960" y="2360295"/>
            <a:ext cx="951865" cy="951865"/>
          </a:xfrm>
          <a:prstGeom prst="sun">
            <a:avLst/>
          </a:prstGeom>
          <a:gradFill>
            <a:gsLst>
              <a:gs pos="0">
                <a:srgbClr val="9EE256"/>
              </a:gs>
              <a:gs pos="100000">
                <a:srgbClr val="52762D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 3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117D13"/>
          </a:solidFill>
          <a:ln>
            <a:noFill/>
            <a:miter lim="800000"/>
          </a:ln>
          <a:effectLst/>
        </p:spPr>
      </p:sp>
      <p:sp>
        <p:nvSpPr>
          <p:cNvPr id="34" name="TextBox 33"/>
          <p:cNvSpPr txBox="1"/>
          <p:nvPr/>
        </p:nvSpPr>
        <p:spPr>
          <a:xfrm>
            <a:off x="961390" y="60960"/>
            <a:ext cx="51396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电磁流量真管用</a:t>
            </a:r>
            <a:r>
              <a:rPr lang="en-US"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 </a:t>
            </a:r>
            <a:r>
              <a:rPr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 测得电压算流速</a:t>
            </a:r>
            <a:endParaRPr sz="2400" dirty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pic>
        <p:nvPicPr>
          <p:cNvPr id="35" name="Picture 8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3943" y="5925277"/>
            <a:ext cx="1273143" cy="80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十字星 3"/>
          <p:cNvSpPr/>
          <p:nvPr/>
        </p:nvSpPr>
        <p:spPr>
          <a:xfrm>
            <a:off x="627380" y="116205"/>
            <a:ext cx="404495" cy="350520"/>
          </a:xfrm>
          <a:prstGeom prst="star4">
            <a:avLst>
              <a:gd name="adj" fmla="val 209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00" name="文本框 99"/>
          <p:cNvSpPr txBox="1"/>
          <p:nvPr/>
        </p:nvSpPr>
        <p:spPr>
          <a:xfrm>
            <a:off x="191135" y="642620"/>
            <a:ext cx="11702415" cy="34124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173355" indent="-173355">
              <a:lnSpc>
                <a:spcPct val="90000"/>
              </a:lnSpc>
            </a:pPr>
            <a:r>
              <a:rPr lang="en-US" sz="2400" b="1">
                <a:solidFill>
                  <a:srgbClr val="0F27DD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  </a:t>
            </a:r>
            <a:r>
              <a:rPr lang="zh-CN" sz="2400" b="1">
                <a:solidFill>
                  <a:srgbClr val="0F27DD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例</a:t>
            </a:r>
            <a:r>
              <a:rPr lang="en-US" sz="2400" b="1">
                <a:solidFill>
                  <a:srgbClr val="0F27DD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.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【2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0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09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·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新课标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卷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】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医生做某些特殊手术时，利用电磁血流计来监测通过动脉的血流速度．电磁血流计由一对电极a和b以及磁极N和S构成，磁极间的磁场是均匀的．使用时，两电极a、b均与血管壁接触，两触点的连线、磁场方向和血流速度方向两两垂直，如图所示</a:t>
            </a:r>
            <a:r>
              <a:rPr 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由于血液中的正负离子随血流一起在磁场中运动，电极a、b之间会有微小电势差</a:t>
            </a:r>
            <a:r>
              <a:rPr 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在达到平衡时，血管内部的电场可看作是匀强电场，血液中的离子所受的电场力和磁场力的合力为零．在某次监测中，两触点的距离为3.0mm，血管壁的厚度可忽略，两触点间的电势差为160µV，磁感应强度的大小为0.040T</a:t>
            </a:r>
            <a:r>
              <a:rPr 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则血流速度的近似值和电极a、b的正负为（　　）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173355" indent="-173355">
              <a:lnSpc>
                <a:spcPct val="90000"/>
              </a:lnSpc>
            </a:pP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A．1.3m/s，a正、b负	B．2.7m/s，a正、b负	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173355" indent="-173355">
              <a:lnSpc>
                <a:spcPct val="90000"/>
              </a:lnSpc>
            </a:pP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C．1.3m/s，a负、b正	D．2.7m/s，a负、b正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432" name="图片 450" descr="菁优网：http://www.jyeoo.com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050" y="4095115"/>
            <a:ext cx="3822700" cy="26689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 3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117D13"/>
          </a:solidFill>
          <a:ln>
            <a:noFill/>
            <a:miter lim="800000"/>
          </a:ln>
          <a:effectLst/>
        </p:spPr>
      </p:sp>
      <p:sp>
        <p:nvSpPr>
          <p:cNvPr id="34" name="TextBox 33"/>
          <p:cNvSpPr txBox="1"/>
          <p:nvPr/>
        </p:nvSpPr>
        <p:spPr>
          <a:xfrm>
            <a:off x="1007435" y="56237"/>
            <a:ext cx="4754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电磁流量真管用</a:t>
            </a:r>
            <a:r>
              <a:rPr lang="en-US"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 </a:t>
            </a:r>
            <a:r>
              <a:rPr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 测得电压算流速</a:t>
            </a:r>
            <a:endParaRPr sz="2400" dirty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pic>
        <p:nvPicPr>
          <p:cNvPr id="35" name="Picture 8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3943" y="5925277"/>
            <a:ext cx="1273143" cy="80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十字星 3"/>
          <p:cNvSpPr/>
          <p:nvPr/>
        </p:nvSpPr>
        <p:spPr>
          <a:xfrm>
            <a:off x="627380" y="116205"/>
            <a:ext cx="404495" cy="350520"/>
          </a:xfrm>
          <a:prstGeom prst="star4">
            <a:avLst>
              <a:gd name="adj" fmla="val 209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7" name="组合 6"/>
          <p:cNvGrpSpPr/>
          <p:nvPr/>
        </p:nvGrpSpPr>
        <p:grpSpPr>
          <a:xfrm>
            <a:off x="133985" y="621665"/>
            <a:ext cx="11924030" cy="3599180"/>
            <a:chOff x="211" y="979"/>
            <a:chExt cx="18778" cy="5668"/>
          </a:xfrm>
        </p:grpSpPr>
        <p:sp>
          <p:nvSpPr>
            <p:cNvPr id="2" name="文本框 1"/>
            <p:cNvSpPr txBox="1"/>
            <p:nvPr/>
          </p:nvSpPr>
          <p:spPr>
            <a:xfrm>
              <a:off x="211" y="979"/>
              <a:ext cx="18778" cy="566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marL="173355" indent="-173355">
                <a:lnSpc>
                  <a:spcPct val="100000"/>
                </a:lnSpc>
              </a:pPr>
              <a:r>
                <a:rPr lang="en-US" sz="2400" b="1">
                  <a:solidFill>
                    <a:srgbClr val="0F27DD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  1.</a:t>
              </a:r>
              <a:r>
                <a:rPr lang="en-US" altLang="zh-CN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【</a:t>
              </a:r>
              <a:r>
                <a:rPr 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2001</a:t>
              </a:r>
              <a:r>
                <a:rPr lang="zh-CN" alt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·</a:t>
              </a:r>
              <a:r>
                <a:rPr lang="zh-CN" alt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天津</a:t>
              </a:r>
              <a:r>
                <a:rPr lang="zh-CN" alt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卷</a:t>
              </a:r>
              <a:r>
                <a:rPr lang="en-US" altLang="zh-CN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】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电磁流量计广泛应用于测量可导电液体（如污水）在管中的流量（在单位时间内通过管内横截面的流体的体积）。为了简化，假设流量计是如图所示的横截面为长方形的一段管道。其中空部分的长、宽、高分别为图中的a、b、c</a:t>
              </a:r>
              <a:r>
                <a:rPr lang="zh-CN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。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流量计的两端与输送流体的管道相连接（图中虚线）。图中流量计的上下两面是金属材料，前后两面是绝缘材料。现于流量计所在处加磁感应强度B的匀强磁场，磁场方向垂直前后两面。当导电流体稳定地流经流量计时，在管外将流量计上、下两表面分别与一串接了电阻R的电流表的两端连接，I表示测得的电流值。已知流体的电阻率为ρ，不计电流表的内阻，则可求得流量为（　　）</a:t>
              </a:r>
              <a:endPara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pPr marL="173355" indent="-173355">
                <a:lnSpc>
                  <a:spcPct val="150000"/>
                </a:lnSpc>
              </a:pPr>
              <a:r>
                <a:rPr 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 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A．</a:t>
              </a:r>
              <a:r>
                <a:rPr 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     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	</a:t>
              </a:r>
              <a:r>
                <a:rPr 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         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B．</a:t>
              </a:r>
              <a:r>
                <a:rPr 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                   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C．	</a:t>
              </a:r>
              <a:r>
                <a:rPr 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            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D．</a:t>
              </a:r>
              <a:endPara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-2147482208" name="对象 -2147482209"/>
            <p:cNvGraphicFramePr>
              <a:graphicFrameLocks noChangeAspect="1"/>
            </p:cNvGraphicFramePr>
            <p:nvPr/>
          </p:nvGraphicFramePr>
          <p:xfrm>
            <a:off x="1625" y="5703"/>
            <a:ext cx="2556" cy="9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" name="" r:id="rId2" imgW="1104900" imgH="393700" progId="Equation.KSEE3">
                    <p:embed/>
                  </p:oleObj>
                </mc:Choice>
                <mc:Fallback>
                  <p:oleObj name="" r:id="rId2" imgW="1104900" imgH="393700" progId="Equation.KSEE3">
                    <p:embed/>
                    <p:pic>
                      <p:nvPicPr>
                        <p:cNvPr id="0" name="图片 3075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1625" y="5703"/>
                          <a:ext cx="2556" cy="91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-2147482207" name="对象 -2147482208"/>
            <p:cNvGraphicFramePr>
              <a:graphicFrameLocks noChangeAspect="1"/>
            </p:cNvGraphicFramePr>
            <p:nvPr/>
          </p:nvGraphicFramePr>
          <p:xfrm>
            <a:off x="5422" y="5731"/>
            <a:ext cx="2481" cy="8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" name="" r:id="rId4" imgW="1104900" imgH="393700" progId="Equation.KSEE3">
                    <p:embed/>
                  </p:oleObj>
                </mc:Choice>
                <mc:Fallback>
                  <p:oleObj name="" r:id="rId4" imgW="1104900" imgH="393700" progId="Equation.KSEE3">
                    <p:embed/>
                    <p:pic>
                      <p:nvPicPr>
                        <p:cNvPr id="0" name="图片 2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5422" y="5731"/>
                          <a:ext cx="2481" cy="88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-2147482206" name="对象 -2147482207"/>
            <p:cNvGraphicFramePr>
              <a:graphicFrameLocks noChangeAspect="1"/>
            </p:cNvGraphicFramePr>
            <p:nvPr/>
          </p:nvGraphicFramePr>
          <p:xfrm>
            <a:off x="9144" y="5731"/>
            <a:ext cx="2483" cy="8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" name="" r:id="rId6" imgW="1104900" imgH="393700" progId="Equation.KSEE3">
                    <p:embed/>
                  </p:oleObj>
                </mc:Choice>
                <mc:Fallback>
                  <p:oleObj name="" r:id="rId6" imgW="1104900" imgH="393700" progId="Equation.KSEE3">
                    <p:embed/>
                    <p:pic>
                      <p:nvPicPr>
                        <p:cNvPr id="0" name="图片 4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9144" y="5731"/>
                          <a:ext cx="2483" cy="88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-2147482205" name="对象 -2147482206"/>
            <p:cNvGraphicFramePr>
              <a:graphicFrameLocks noChangeAspect="1"/>
            </p:cNvGraphicFramePr>
            <p:nvPr/>
          </p:nvGraphicFramePr>
          <p:xfrm>
            <a:off x="13280" y="5703"/>
            <a:ext cx="2445" cy="8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" name="" r:id="rId8" imgW="1104900" imgH="393700" progId="Equation.KSEE3">
                    <p:embed/>
                  </p:oleObj>
                </mc:Choice>
                <mc:Fallback>
                  <p:oleObj name="" r:id="rId8" imgW="1104900" imgH="393700" progId="Equation.KSEE3">
                    <p:embed/>
                    <p:pic>
                      <p:nvPicPr>
                        <p:cNvPr id="0" name="图片 5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13280" y="5703"/>
                          <a:ext cx="2445" cy="87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435" name="图片 453" descr="菁优网：http://www.jyeoo.com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09905" y="4460240"/>
            <a:ext cx="4138295" cy="1797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 3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117D13"/>
          </a:solidFill>
          <a:ln>
            <a:noFill/>
            <a:miter lim="800000"/>
          </a:ln>
          <a:effectLst/>
        </p:spPr>
      </p:sp>
      <p:sp>
        <p:nvSpPr>
          <p:cNvPr id="34" name="TextBox 33"/>
          <p:cNvSpPr txBox="1"/>
          <p:nvPr/>
        </p:nvSpPr>
        <p:spPr>
          <a:xfrm>
            <a:off x="1007435" y="56237"/>
            <a:ext cx="4754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电磁流量真管用</a:t>
            </a:r>
            <a:r>
              <a:rPr lang="en-US"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 </a:t>
            </a:r>
            <a:r>
              <a:rPr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 测得电压算流速</a:t>
            </a:r>
            <a:endParaRPr sz="2400" dirty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pic>
        <p:nvPicPr>
          <p:cNvPr id="35" name="Picture 8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3943" y="5936707"/>
            <a:ext cx="1273143" cy="80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十字星 3"/>
          <p:cNvSpPr/>
          <p:nvPr/>
        </p:nvSpPr>
        <p:spPr>
          <a:xfrm>
            <a:off x="627380" y="116205"/>
            <a:ext cx="404495" cy="350520"/>
          </a:xfrm>
          <a:prstGeom prst="star4">
            <a:avLst>
              <a:gd name="adj" fmla="val 209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382270" y="639445"/>
            <a:ext cx="11390630" cy="37846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zh-CN" sz="2400" b="1">
                <a:solidFill>
                  <a:srgbClr val="0F27DD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 2</a:t>
            </a:r>
            <a:r>
              <a:rPr lang="en-US" sz="2400" b="1">
                <a:solidFill>
                  <a:srgbClr val="0F27DD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.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【2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0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14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·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福建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卷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】</a:t>
            </a:r>
            <a:r>
              <a:rPr sz="2400" b="1">
                <a:latin typeface="Times New Roman" panose="02020603050405020304" pitchFamily="18" charset="0"/>
                <a:ea typeface="新宋体" panose="02010609030101010101" charset="-122"/>
                <a:cs typeface="Times New Roman" panose="02020603050405020304" pitchFamily="18" charset="0"/>
                <a:sym typeface="+mn-ea"/>
              </a:rPr>
              <a:t>如图，某一新型发电装置的发电管是横截面为矩形的水平管道，管道的长为</a:t>
            </a:r>
            <a:r>
              <a:rPr sz="2400" b="1" i="1">
                <a:latin typeface="Times New Roman" panose="02020603050405020304" pitchFamily="18" charset="0"/>
                <a:ea typeface="新宋体" panose="02010609030101010101" charset="-122"/>
                <a:cs typeface="Times New Roman" panose="02020603050405020304" pitchFamily="18" charset="0"/>
                <a:sym typeface="+mn-ea"/>
              </a:rPr>
              <a:t>L</a:t>
            </a:r>
            <a:r>
              <a:rPr sz="2400" b="1">
                <a:latin typeface="Times New Roman" panose="02020603050405020304" pitchFamily="18" charset="0"/>
                <a:ea typeface="新宋体" panose="02010609030101010101" charset="-122"/>
                <a:cs typeface="Times New Roman" panose="02020603050405020304" pitchFamily="18" charset="0"/>
                <a:sym typeface="+mn-ea"/>
              </a:rPr>
              <a:t>、宽度为</a:t>
            </a:r>
            <a:r>
              <a:rPr sz="2400" b="1" i="1">
                <a:latin typeface="Times New Roman" panose="02020603050405020304" pitchFamily="18" charset="0"/>
                <a:ea typeface="新宋体" panose="02010609030101010101" charset="-122"/>
                <a:cs typeface="Times New Roman" panose="02020603050405020304" pitchFamily="18" charset="0"/>
                <a:sym typeface="+mn-ea"/>
              </a:rPr>
              <a:t>d</a:t>
            </a:r>
            <a:r>
              <a:rPr sz="2400" b="1">
                <a:latin typeface="Times New Roman" panose="02020603050405020304" pitchFamily="18" charset="0"/>
                <a:ea typeface="新宋体" panose="02010609030101010101" charset="-122"/>
                <a:cs typeface="Times New Roman" panose="02020603050405020304" pitchFamily="18" charset="0"/>
                <a:sym typeface="+mn-ea"/>
              </a:rPr>
              <a:t>、高为</a:t>
            </a:r>
            <a:r>
              <a:rPr sz="2400" b="1" i="1">
                <a:latin typeface="Times New Roman" panose="02020603050405020304" pitchFamily="18" charset="0"/>
                <a:ea typeface="新宋体" panose="02010609030101010101" charset="-122"/>
                <a:cs typeface="Times New Roman" panose="02020603050405020304" pitchFamily="18" charset="0"/>
                <a:sym typeface="+mn-ea"/>
              </a:rPr>
              <a:t>h</a:t>
            </a:r>
            <a:r>
              <a:rPr sz="2400" b="1">
                <a:latin typeface="Times New Roman" panose="02020603050405020304" pitchFamily="18" charset="0"/>
                <a:ea typeface="新宋体" panose="02010609030101010101" charset="-122"/>
                <a:cs typeface="Times New Roman" panose="02020603050405020304" pitchFamily="18" charset="0"/>
                <a:sym typeface="+mn-ea"/>
              </a:rPr>
              <a:t>，上下两面是绝缘板，前后两侧面M、N是电阻可忽略的导体板，两导体板与开关S和定值电阻</a:t>
            </a:r>
            <a:r>
              <a:rPr sz="2400" b="1" i="1">
                <a:latin typeface="Times New Roman" panose="02020603050405020304" pitchFamily="18" charset="0"/>
                <a:ea typeface="新宋体" panose="02010609030101010101" charset="-122"/>
                <a:cs typeface="Times New Roman" panose="02020603050405020304" pitchFamily="18" charset="0"/>
                <a:sym typeface="+mn-ea"/>
              </a:rPr>
              <a:t>R</a:t>
            </a:r>
            <a:r>
              <a:rPr sz="2400" b="1">
                <a:latin typeface="Times New Roman" panose="02020603050405020304" pitchFamily="18" charset="0"/>
                <a:ea typeface="新宋体" panose="02010609030101010101" charset="-122"/>
                <a:cs typeface="Times New Roman" panose="02020603050405020304" pitchFamily="18" charset="0"/>
                <a:sym typeface="+mn-ea"/>
              </a:rPr>
              <a:t>相连．整个管道置于磁感应强度大小为</a:t>
            </a:r>
            <a:r>
              <a:rPr sz="2400" b="1" i="1">
                <a:latin typeface="Times New Roman" panose="02020603050405020304" pitchFamily="18" charset="0"/>
                <a:ea typeface="新宋体" panose="02010609030101010101" charset="-122"/>
                <a:cs typeface="Times New Roman" panose="02020603050405020304" pitchFamily="18" charset="0"/>
                <a:sym typeface="+mn-ea"/>
              </a:rPr>
              <a:t>B</a:t>
            </a:r>
            <a:r>
              <a:rPr sz="2400" b="1">
                <a:latin typeface="Times New Roman" panose="02020603050405020304" pitchFamily="18" charset="0"/>
                <a:ea typeface="新宋体" panose="02010609030101010101" charset="-122"/>
                <a:cs typeface="Times New Roman" panose="02020603050405020304" pitchFamily="18" charset="0"/>
                <a:sym typeface="+mn-ea"/>
              </a:rPr>
              <a:t>，方向沿z轴正方向的匀强磁场中</a:t>
            </a:r>
            <a:r>
              <a:rPr lang="zh-CN" sz="2400" b="1">
                <a:latin typeface="Times New Roman" panose="02020603050405020304" pitchFamily="18" charset="0"/>
                <a:ea typeface="新宋体" panose="02010609030101010101" charset="-122"/>
                <a:cs typeface="Times New Roman" panose="02020603050405020304" pitchFamily="18" charset="0"/>
                <a:sym typeface="+mn-ea"/>
              </a:rPr>
              <a:t>。</a:t>
            </a:r>
            <a:r>
              <a:rPr sz="2400" b="1">
                <a:latin typeface="Times New Roman" panose="02020603050405020304" pitchFamily="18" charset="0"/>
                <a:ea typeface="新宋体" panose="02010609030101010101" charset="-122"/>
                <a:cs typeface="Times New Roman" panose="02020603050405020304" pitchFamily="18" charset="0"/>
                <a:sym typeface="+mn-ea"/>
              </a:rPr>
              <a:t>管道内始终充满电阻率为</a:t>
            </a:r>
            <a:r>
              <a:rPr sz="2400" b="1" i="1">
                <a:latin typeface="Times New Roman" panose="02020603050405020304" pitchFamily="18" charset="0"/>
                <a:ea typeface="新宋体" panose="02010609030101010101" charset="-122"/>
                <a:cs typeface="Times New Roman" panose="02020603050405020304" pitchFamily="18" charset="0"/>
                <a:sym typeface="+mn-ea"/>
              </a:rPr>
              <a:t>ρ</a:t>
            </a:r>
            <a:r>
              <a:rPr sz="2400" b="1">
                <a:latin typeface="Times New Roman" panose="02020603050405020304" pitchFamily="18" charset="0"/>
                <a:ea typeface="新宋体" panose="02010609030101010101" charset="-122"/>
                <a:cs typeface="Times New Roman" panose="02020603050405020304" pitchFamily="18" charset="0"/>
                <a:sym typeface="+mn-ea"/>
              </a:rPr>
              <a:t>的导电液体（有大量的正、负离子），且开关闭合前后，液体在管道进、出口两端压强差的作用下，均以恒定速率</a:t>
            </a:r>
            <a:r>
              <a:rPr sz="2400" b="1" i="1">
                <a:latin typeface="Times New Roman" panose="02020603050405020304" pitchFamily="18" charset="0"/>
                <a:ea typeface="新宋体" panose="02010609030101010101" charset="-122"/>
                <a:cs typeface="Times New Roman" panose="02020603050405020304" pitchFamily="18" charset="0"/>
                <a:sym typeface="+mn-ea"/>
              </a:rPr>
              <a:t>v</a:t>
            </a:r>
            <a:r>
              <a:rPr sz="2400" b="1" baseline="-25000">
                <a:latin typeface="Times New Roman" panose="02020603050405020304" pitchFamily="18" charset="0"/>
                <a:ea typeface="新宋体" panose="02010609030101010101" charset="-122"/>
                <a:cs typeface="Times New Roman" panose="02020603050405020304" pitchFamily="18" charset="0"/>
                <a:sym typeface="+mn-ea"/>
              </a:rPr>
              <a:t>0</a:t>
            </a:r>
            <a:r>
              <a:rPr sz="2400" b="1">
                <a:latin typeface="Times New Roman" panose="02020603050405020304" pitchFamily="18" charset="0"/>
                <a:ea typeface="新宋体" panose="02010609030101010101" charset="-122"/>
                <a:cs typeface="Times New Roman" panose="02020603050405020304" pitchFamily="18" charset="0"/>
                <a:sym typeface="+mn-ea"/>
              </a:rPr>
              <a:t>沿x轴正向流动，液体所受的摩擦阻力不变</a:t>
            </a:r>
            <a:r>
              <a:rPr lang="zh-CN" sz="2400" b="1">
                <a:latin typeface="Times New Roman" panose="02020603050405020304" pitchFamily="18" charset="0"/>
                <a:ea typeface="新宋体" panose="02010609030101010101" charset="-122"/>
                <a:cs typeface="Times New Roman" panose="02020603050405020304" pitchFamily="18" charset="0"/>
                <a:sym typeface="+mn-ea"/>
              </a:rPr>
              <a:t>。</a:t>
            </a:r>
            <a:endParaRPr sz="2400" b="1">
              <a:latin typeface="Times New Roman" panose="02020603050405020304" pitchFamily="18" charset="0"/>
              <a:ea typeface="新宋体" panose="02010609030101010101" charset="-122"/>
              <a:cs typeface="Times New Roman" panose="02020603050405020304" pitchFamily="18" charset="0"/>
              <a:sym typeface="+mn-ea"/>
            </a:endParaRPr>
          </a:p>
          <a:p>
            <a:pPr indent="0"/>
            <a:r>
              <a:rPr sz="2400" b="1">
                <a:latin typeface="Times New Roman" panose="02020603050405020304" pitchFamily="18" charset="0"/>
                <a:ea typeface="新宋体" panose="02010609030101010101" charset="-122"/>
                <a:cs typeface="Times New Roman" panose="02020603050405020304" pitchFamily="18" charset="0"/>
                <a:sym typeface="+mn-ea"/>
              </a:rPr>
              <a:t>（1）求开关闭合前，M、N两板间的电势差大小</a:t>
            </a:r>
            <a:r>
              <a:rPr sz="2400" b="1" i="1">
                <a:latin typeface="Times New Roman" panose="02020603050405020304" pitchFamily="18" charset="0"/>
                <a:ea typeface="新宋体" panose="02010609030101010101" charset="-122"/>
                <a:cs typeface="Times New Roman" panose="02020603050405020304" pitchFamily="18" charset="0"/>
                <a:sym typeface="+mn-ea"/>
              </a:rPr>
              <a:t>U</a:t>
            </a:r>
            <a:r>
              <a:rPr sz="2400" b="1" baseline="-25000">
                <a:latin typeface="Times New Roman" panose="02020603050405020304" pitchFamily="18" charset="0"/>
                <a:ea typeface="新宋体" panose="02010609030101010101" charset="-122"/>
                <a:cs typeface="Times New Roman" panose="02020603050405020304" pitchFamily="18" charset="0"/>
                <a:sym typeface="+mn-ea"/>
              </a:rPr>
              <a:t>0</a:t>
            </a:r>
            <a:r>
              <a:rPr sz="2400" b="1">
                <a:latin typeface="Times New Roman" panose="02020603050405020304" pitchFamily="18" charset="0"/>
                <a:ea typeface="新宋体" panose="02010609030101010101" charset="-122"/>
                <a:cs typeface="Times New Roman" panose="02020603050405020304" pitchFamily="18" charset="0"/>
                <a:sym typeface="+mn-ea"/>
              </a:rPr>
              <a:t>；</a:t>
            </a:r>
            <a:endParaRPr sz="2400" b="1">
              <a:latin typeface="Times New Roman" panose="02020603050405020304" pitchFamily="18" charset="0"/>
              <a:ea typeface="新宋体" panose="02010609030101010101" charset="-122"/>
              <a:cs typeface="Times New Roman" panose="02020603050405020304" pitchFamily="18" charset="0"/>
              <a:sym typeface="+mn-ea"/>
            </a:endParaRPr>
          </a:p>
          <a:p>
            <a:pPr indent="0"/>
            <a:r>
              <a:rPr sz="2400" b="1">
                <a:latin typeface="Times New Roman" panose="02020603050405020304" pitchFamily="18" charset="0"/>
                <a:ea typeface="新宋体" panose="02010609030101010101" charset="-122"/>
                <a:cs typeface="Times New Roman" panose="02020603050405020304" pitchFamily="18" charset="0"/>
                <a:sym typeface="+mn-ea"/>
              </a:rPr>
              <a:t>（2）求开关闭合前后，管道两端压强差的变化Δ</a:t>
            </a:r>
            <a:r>
              <a:rPr sz="2400" b="1" i="1">
                <a:latin typeface="Times New Roman" panose="02020603050405020304" pitchFamily="18" charset="0"/>
                <a:ea typeface="新宋体" panose="02010609030101010101" charset="-122"/>
                <a:cs typeface="Times New Roman" panose="02020603050405020304" pitchFamily="18" charset="0"/>
                <a:sym typeface="+mn-ea"/>
              </a:rPr>
              <a:t>p</a:t>
            </a:r>
            <a:r>
              <a:rPr sz="2400" b="1">
                <a:latin typeface="Times New Roman" panose="02020603050405020304" pitchFamily="18" charset="0"/>
                <a:ea typeface="新宋体" panose="02010609030101010101" charset="-122"/>
                <a:cs typeface="Times New Roman" panose="02020603050405020304" pitchFamily="18" charset="0"/>
                <a:sym typeface="+mn-ea"/>
              </a:rPr>
              <a:t>；</a:t>
            </a:r>
            <a:endParaRPr sz="2400" b="1">
              <a:latin typeface="Times New Roman" panose="02020603050405020304" pitchFamily="18" charset="0"/>
              <a:ea typeface="新宋体" panose="02010609030101010101" charset="-122"/>
              <a:cs typeface="Times New Roman" panose="02020603050405020304" pitchFamily="18" charset="0"/>
              <a:sym typeface="+mn-ea"/>
            </a:endParaRPr>
          </a:p>
          <a:p>
            <a:pPr indent="0"/>
            <a:r>
              <a:rPr sz="2400" b="1">
                <a:latin typeface="Times New Roman" panose="02020603050405020304" pitchFamily="18" charset="0"/>
                <a:ea typeface="新宋体" panose="02010609030101010101" charset="-122"/>
                <a:cs typeface="Times New Roman" panose="02020603050405020304" pitchFamily="18" charset="0"/>
                <a:sym typeface="+mn-ea"/>
              </a:rPr>
              <a:t>（3）调整矩形管道的宽和高，但保持其它量和矩形管道的横截面</a:t>
            </a:r>
            <a:r>
              <a:rPr sz="2400" b="1" i="1">
                <a:latin typeface="Times New Roman" panose="02020603050405020304" pitchFamily="18" charset="0"/>
                <a:ea typeface="新宋体" panose="02010609030101010101" charset="-122"/>
                <a:cs typeface="Times New Roman" panose="02020603050405020304" pitchFamily="18" charset="0"/>
                <a:sym typeface="+mn-ea"/>
              </a:rPr>
              <a:t>S=dh</a:t>
            </a:r>
            <a:r>
              <a:rPr sz="2400" b="1">
                <a:latin typeface="Times New Roman" panose="02020603050405020304" pitchFamily="18" charset="0"/>
                <a:ea typeface="新宋体" panose="02010609030101010101" charset="-122"/>
                <a:cs typeface="Times New Roman" panose="02020603050405020304" pitchFamily="18" charset="0"/>
                <a:sym typeface="+mn-ea"/>
              </a:rPr>
              <a:t>不变，求电阻</a:t>
            </a:r>
            <a:r>
              <a:rPr sz="2400" b="1" i="1">
                <a:latin typeface="Times New Roman" panose="02020603050405020304" pitchFamily="18" charset="0"/>
                <a:ea typeface="新宋体" panose="02010609030101010101" charset="-122"/>
                <a:cs typeface="Times New Roman" panose="02020603050405020304" pitchFamily="18" charset="0"/>
                <a:sym typeface="+mn-ea"/>
              </a:rPr>
              <a:t>R</a:t>
            </a:r>
            <a:r>
              <a:rPr sz="2400" b="1">
                <a:latin typeface="Times New Roman" panose="02020603050405020304" pitchFamily="18" charset="0"/>
                <a:ea typeface="新宋体" panose="02010609030101010101" charset="-122"/>
                <a:cs typeface="Times New Roman" panose="02020603050405020304" pitchFamily="18" charset="0"/>
                <a:sym typeface="+mn-ea"/>
              </a:rPr>
              <a:t>可获得的最大功率</a:t>
            </a:r>
            <a:r>
              <a:rPr sz="2400" b="1" i="1">
                <a:latin typeface="Times New Roman" panose="02020603050405020304" pitchFamily="18" charset="0"/>
                <a:ea typeface="新宋体" panose="02010609030101010101" charset="-122"/>
                <a:cs typeface="Times New Roman" panose="02020603050405020304" pitchFamily="18" charset="0"/>
                <a:sym typeface="+mn-ea"/>
              </a:rPr>
              <a:t>P</a:t>
            </a:r>
            <a:r>
              <a:rPr sz="2400" b="1" baseline="-25000">
                <a:latin typeface="Times New Roman" panose="02020603050405020304" pitchFamily="18" charset="0"/>
                <a:ea typeface="新宋体" panose="02010609030101010101" charset="-122"/>
                <a:cs typeface="Times New Roman" panose="02020603050405020304" pitchFamily="18" charset="0"/>
                <a:sym typeface="+mn-ea"/>
              </a:rPr>
              <a:t>m</a:t>
            </a:r>
            <a:r>
              <a:rPr sz="2400" b="1">
                <a:latin typeface="Times New Roman" panose="02020603050405020304" pitchFamily="18" charset="0"/>
                <a:ea typeface="新宋体" panose="02010609030101010101" charset="-122"/>
                <a:cs typeface="Times New Roman" panose="02020603050405020304" pitchFamily="18" charset="0"/>
                <a:sym typeface="+mn-ea"/>
              </a:rPr>
              <a:t>及相应的宽高比</a:t>
            </a:r>
            <a:r>
              <a:rPr sz="2400" b="1" i="1">
                <a:latin typeface="Times New Roman" panose="02020603050405020304" pitchFamily="18" charset="0"/>
                <a:ea typeface="新宋体" panose="02010609030101010101" charset="-122"/>
                <a:cs typeface="Times New Roman" panose="02020603050405020304" pitchFamily="18" charset="0"/>
                <a:sym typeface="+mn-ea"/>
              </a:rPr>
              <a:t>d/h</a:t>
            </a:r>
            <a:r>
              <a:rPr sz="2400" b="1">
                <a:latin typeface="Times New Roman" panose="02020603050405020304" pitchFamily="18" charset="0"/>
                <a:ea typeface="新宋体" panose="02010609030101010101" charset="-122"/>
                <a:cs typeface="Times New Roman" panose="02020603050405020304" pitchFamily="18" charset="0"/>
                <a:sym typeface="+mn-ea"/>
              </a:rPr>
              <a:t>的值。</a:t>
            </a:r>
            <a:endParaRPr sz="2400" b="1">
              <a:latin typeface="Times New Roman" panose="02020603050405020304" pitchFamily="18" charset="0"/>
              <a:ea typeface="新宋体" panose="02010609030101010101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362" name="图片 36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380" y="4323715"/>
            <a:ext cx="4185920" cy="24168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6"/>
  <p:tag name="KSO_WM_UNIT_LAYERLEVEL" val="1"/>
  <p:tag name="KSO_WM_TAG_VERSION" val="1.0"/>
  <p:tag name="KSO_WM_BEAUTIFY_FLAG" val="#wm#"/>
  <p:tag name="KSO_WM_UNIT_TYPE" val="y"/>
  <p:tag name="KSO_WM_UNIT_INDEX" val="6"/>
  <p:tag name="KSO_WM_UNIT_BK_DARK_LIGHT" val="2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7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general"/>
</p:tagLst>
</file>

<file path=ppt/tags/tag1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21.xml><?xml version="1.0" encoding="utf-8"?>
<p:tagLst xmlns:p="http://schemas.openxmlformats.org/presentationml/2006/main">
  <p:tag name="KSO_WM_SLIDE_BACKGROUND_TYPE" val="frame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1"/>
  <p:tag name="KSO_WM_UNIT_LAYERLEVEL" val="1"/>
  <p:tag name="KSO_WM_TAG_VERSION" val="1.0"/>
  <p:tag name="KSO_WM_BEAUTIFY_FLAG" val="#wm#"/>
  <p:tag name="KSO_WM_UNIT_TYPE" val="i"/>
  <p:tag name="KSO_WM_UNIT_INDEX" val="1"/>
  <p:tag name="KSO_WM_SLIDE_BACKGROUND_TYPE" val="frame"/>
  <p:tag name="KSO_WM_SLIDE_BK_DARK_LIGHT" val="1"/>
  <p:tag name="KSO_WM_UNIT_SUBTYPE" val="h"/>
  <p:tag name="KSO_WM_UNIT_BK_DARK_LIGHT" val="2"/>
</p:tagLst>
</file>

<file path=ppt/tags/tag1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1"/>
  <p:tag name="KSO_WM_SLIDE_BACKGROUND_TYPE" val="leftRight"/>
  <p:tag name="KSO_WM_SLIDE_BK_DARK_LIGHT" val="2"/>
</p:tagLst>
</file>

<file path=ppt/tags/tag126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leftRight"/>
  <p:tag name="KSO_WM_SLIDE_BK_DARK_LIGHT" val="2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1"/>
  <p:tag name="KSO_WM_SLIDE_BACKGROUND_TYPE" val="topBottom"/>
  <p:tag name="KSO_WM_SLIDE_BK_DARK_LIGHT" val="2"/>
</p:tagLst>
</file>

<file path=ppt/tags/tag137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topBottom"/>
  <p:tag name="KSO_WM_SLIDE_BK_DARK_LIGHT" val="2"/>
</p:tagLst>
</file>

<file path=ppt/tags/tag1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1"/>
  <p:tag name="KSO_WM_SLIDE_BACKGROUND_TYPE" val="bottomTop"/>
  <p:tag name="KSO_WM_SLIDE_BK_DARK_LIGHT" val="2"/>
</p:tagLst>
</file>

<file path=ppt/tags/tag1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bottomTop"/>
  <p:tag name="KSO_WM_SLIDE_BK_DARK_LIGHT" val="2"/>
</p:tagLst>
</file>

<file path=ppt/tags/tag1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bottomTop"/>
  <p:tag name="KSO_WM_SLIDE_BK_DARK_LIGHT" val="2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1"/>
  <p:tag name="KSO_WM_SLIDE_BACKGROUND_TYPE" val="navigation"/>
  <p:tag name="KSO_WM_SLIDE_BK_DARK_LIGHT" val="2"/>
</p:tagLst>
</file>

<file path=ppt/tags/tag157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navigation"/>
  <p:tag name="KSO_WM_SLIDE_BK_DARK_LIGHT" val="2"/>
</p:tagLst>
</file>

<file path=ppt/tags/tag1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2"/>
  <p:tag name="KSO_WM_SLIDE_BACKGROUND_TYPE" val="belt"/>
  <p:tag name="KSO_WM_SLIDE_BK_DARK_LIGHT" val="1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170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belt"/>
  <p:tag name="KSO_WM_SLIDE_BK_DARK_LIGHT" val="1"/>
</p:tagLst>
</file>

<file path=ppt/tags/tag1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97283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97283"/>
</p:tagLst>
</file>

<file path=ppt/tags/tag1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84.xml><?xml version="1.0" encoding="utf-8"?>
<p:tagLst xmlns:p="http://schemas.openxmlformats.org/presentationml/2006/main">
  <p:tag name="KSO_WM_TEMPLATE_SUBCATEGORY" val="0"/>
  <p:tag name="KSO_WM_TAG_VERSION" val="1.0"/>
  <p:tag name="KSO_WM_BEAUTIFY_FLAG" val="#wm#"/>
  <p:tag name="KSO_WM_TEMPLATE_CATEGORY" val="custom"/>
  <p:tag name="KSO_WM_TEMPLATE_INDEX" val="20197283"/>
  <p:tag name="KSO_WM_TEMPLATE_THUMBS_INDEX" val="1、5、6、7、10、14"/>
  <p:tag name="KSO_WM_UNIT_SHOW_EDIT_AREA_INDICATION" val="0"/>
  <p:tag name="KSO_WM_TEMPLATE_MASTER_TYPE" val="1"/>
  <p:tag name="KSO_WM_TEMPLATE_COLOR_TYPE" val="0"/>
  <p:tag name="KSO_WM_TEMPLATE_MASTER_THUMB_INDEX" val="16"/>
</p:tagLst>
</file>

<file path=ppt/tags/tag185.xml><?xml version="1.0" encoding="utf-8"?>
<p:tagLst xmlns:p="http://schemas.openxmlformats.org/presentationml/2006/main">
  <p:tag name="COMMONDATA" val="eyJoZGlkIjoiMDI3MGJlZDIxZGNkZTQ1MGU0ZDc3ZmJlOWY0ZjA1NjAifQ=="/>
  <p:tag name="KSO_WPP_MARK_KEY" val="c010ba68-aa41-492f-87a3-1640b2097eb8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1"/>
  <p:tag name="KSO_WM_UNIT_LAYERLEVEL" val="1"/>
  <p:tag name="KSO_WM_TAG_VERSION" val="1.0"/>
  <p:tag name="KSO_WM_BEAUTIFY_FLAG" val="#wm#"/>
  <p:tag name="KSO_WM_UNIT_TYPE" val="y"/>
  <p:tag name="KSO_WM_UNIT_INDEX" val="1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  <p:tag name="KSO_WM_UNIT_BK_DARK_LIGHT" val="2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2"/>
  <p:tag name="KSO_WM_UNIT_LAYERLEVEL" val="1"/>
  <p:tag name="KSO_WM_TAG_VERSION" val="1.0"/>
  <p:tag name="KSO_WM_BEAUTIFY_FLAG" val="#wm#"/>
  <p:tag name="KSO_WM_UNIT_TYPE" val="y"/>
  <p:tag name="KSO_WM_UNIT_INDEX" val="2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3"/>
  <p:tag name="KSO_WM_UNIT_LAYERLEVEL" val="1"/>
  <p:tag name="KSO_WM_TAG_VERSION" val="1.0"/>
  <p:tag name="KSO_WM_BEAUTIFY_FLAG" val="#wm#"/>
  <p:tag name="KSO_WM_UNIT_TYPE" val="y"/>
  <p:tag name="KSO_WM_UNIT_INDEX" val="3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4"/>
  <p:tag name="KSO_WM_UNIT_LAYERLEVEL" val="1"/>
  <p:tag name="KSO_WM_TAG_VERSION" val="1.0"/>
  <p:tag name="KSO_WM_BEAUTIFY_FLAG" val="#wm#"/>
  <p:tag name="KSO_WM_UNIT_TYPE" val="y"/>
  <p:tag name="KSO_WM_UNIT_INDEX" val="4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5"/>
  <p:tag name="KSO_WM_UNIT_LAYERLEVEL" val="1"/>
  <p:tag name="KSO_WM_TAG_VERSION" val="1.0"/>
  <p:tag name="KSO_WM_BEAUTIFY_FLAG" val="#wm#"/>
  <p:tag name="KSO_WM_UNIT_TYPE" val="y"/>
  <p:tag name="KSO_WM_UNIT_INDEX" val="5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  <p:tag name="KSO_WM_UNIT_BK_DARK_LIGHT" val="2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自定义 52">
      <a:dk1>
        <a:srgbClr val="000000"/>
      </a:dk1>
      <a:lt1>
        <a:srgbClr val="FFFFFF"/>
      </a:lt1>
      <a:dk2>
        <a:srgbClr val="262626"/>
      </a:dk2>
      <a:lt2>
        <a:srgbClr val="FFFFFF"/>
      </a:lt2>
      <a:accent1>
        <a:srgbClr val="20B1DB"/>
      </a:accent1>
      <a:accent2>
        <a:srgbClr val="56CECE"/>
      </a:accent2>
      <a:accent3>
        <a:srgbClr val="71E8C2"/>
      </a:accent3>
      <a:accent4>
        <a:srgbClr val="89F0A1"/>
      </a:accent4>
      <a:accent5>
        <a:srgbClr val="9CE569"/>
      </a:accent5>
      <a:accent6>
        <a:srgbClr val="B4DB3C"/>
      </a:accent6>
      <a:hlink>
        <a:srgbClr val="37BEF9"/>
      </a:hlink>
      <a:folHlink>
        <a:srgbClr val="AB69AE"/>
      </a:folHlink>
    </a:clrScheme>
    <a:fontScheme name="渐变、商务风、小清新、">
      <a:majorFont>
        <a:latin typeface="Arial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1119</Words>
  <Application>WPS 演示</Application>
  <PresentationFormat>宽屏</PresentationFormat>
  <Paragraphs>22</Paragraphs>
  <Slides>4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4</vt:i4>
      </vt:variant>
      <vt:variant>
        <vt:lpstr>幻灯片标题</vt:lpstr>
      </vt:variant>
      <vt:variant>
        <vt:i4>4</vt:i4>
      </vt:variant>
    </vt:vector>
  </HeadingPairs>
  <TitlesOfParts>
    <vt:vector size="19" baseType="lpstr">
      <vt:lpstr>Arial</vt:lpstr>
      <vt:lpstr>宋体</vt:lpstr>
      <vt:lpstr>Wingdings</vt:lpstr>
      <vt:lpstr>微软雅黑</vt:lpstr>
      <vt:lpstr>汉仪旗黑-85S</vt:lpstr>
      <vt:lpstr>黑体</vt:lpstr>
      <vt:lpstr>Times New Roman</vt:lpstr>
      <vt:lpstr>新宋体</vt:lpstr>
      <vt:lpstr>Arial Unicode MS</vt:lpstr>
      <vt:lpstr>Calibri</vt:lpstr>
      <vt:lpstr>Office 主题​​</vt:lpstr>
      <vt:lpstr>Equation.KSEE3</vt:lpstr>
      <vt:lpstr>Equation.KSEE3</vt:lpstr>
      <vt:lpstr>Equation.KSEE3</vt:lpstr>
      <vt:lpstr>Equation.KSEE3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何晓萍</cp:lastModifiedBy>
  <cp:revision>96</cp:revision>
  <dcterms:created xsi:type="dcterms:W3CDTF">2021-10-20T12:03:00Z</dcterms:created>
  <dcterms:modified xsi:type="dcterms:W3CDTF">2022-07-19T02:34:38Z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2052-11.1.0.11830</vt:lpwstr>
  </property>
  <property fmtid="{D5CDD505-2E9C-101B-9397-08002B2CF9AE}" pid="3" name="ICV">
    <vt:lpwstr>A0BC4106CA0E4C51A5CC3B3E55555543</vt:lpwstr>
  </property>
</Properties>
</file>